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56" r:id="rId2"/>
    <p:sldId id="258" r:id="rId3"/>
    <p:sldId id="261" r:id="rId4"/>
    <p:sldId id="278" r:id="rId5"/>
    <p:sldId id="262" r:id="rId6"/>
    <p:sldId id="263" r:id="rId7"/>
    <p:sldId id="279" r:id="rId8"/>
    <p:sldId id="270" r:id="rId9"/>
    <p:sldId id="280" r:id="rId10"/>
    <p:sldId id="266" r:id="rId11"/>
    <p:sldId id="282" r:id="rId12"/>
  </p:sldIdLst>
  <p:sldSz cx="9144000" cy="5143500" type="screen16x9"/>
  <p:notesSz cx="6858000" cy="9144000"/>
  <p:embeddedFontLst>
    <p:embeddedFont>
      <p:font typeface="Bebas Neue" panose="020B0604020202020204" charset="0"/>
      <p:regular r:id="rId14"/>
    </p:embeddedFont>
    <p:embeddedFont>
      <p:font typeface="Anaheim" panose="020B0604020202020204" charset="0"/>
      <p:regular r:id="rId15"/>
    </p:embeddedFont>
    <p:embeddedFont>
      <p:font typeface="Tahoma" panose="020B0604030504040204" pitchFamily="34" charset="0"/>
      <p:regular r:id="rId16"/>
      <p:bold r:id="rId17"/>
    </p:embeddedFont>
    <p:embeddedFont>
      <p:font typeface="Open Sans" panose="020B0604020202020204" charset="0"/>
      <p:regular r:id="rId18"/>
      <p:bold r:id="rId19"/>
      <p:italic r:id="rId20"/>
      <p:boldItalic r:id="rId21"/>
    </p:embeddedFont>
    <p:embeddedFont>
      <p:font typeface="Alfa Slab One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C9CB52-AAE6-48D8-B40B-F9261C430452}">
  <a:tblStyle styleId="{C9C9CB52-AAE6-48D8-B40B-F9261C4304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F0B2610-5956-4991-97A1-6D85B1C4F58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377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18d462e991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18d462e991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18d462e991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18d462e991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9550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235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18d462e991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18d462e991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8182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446025"/>
            <a:ext cx="4697400" cy="24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928700"/>
            <a:ext cx="46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subTitle" idx="1"/>
          </p:nvPr>
        </p:nvSpPr>
        <p:spPr>
          <a:xfrm>
            <a:off x="720000" y="1716202"/>
            <a:ext cx="4329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15"/>
          <p:cNvSpPr txBox="1">
            <a:spLocks noGrp="1"/>
          </p:cNvSpPr>
          <p:nvPr>
            <p:ph type="subTitle" idx="2"/>
          </p:nvPr>
        </p:nvSpPr>
        <p:spPr>
          <a:xfrm>
            <a:off x="720000" y="2836401"/>
            <a:ext cx="4329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5"/>
          <p:cNvSpPr txBox="1">
            <a:spLocks noGrp="1"/>
          </p:cNvSpPr>
          <p:nvPr>
            <p:ph type="subTitle" idx="3"/>
          </p:nvPr>
        </p:nvSpPr>
        <p:spPr>
          <a:xfrm>
            <a:off x="720000" y="3956600"/>
            <a:ext cx="43293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ubTitle" idx="4"/>
          </p:nvPr>
        </p:nvSpPr>
        <p:spPr>
          <a:xfrm>
            <a:off x="720000" y="1257025"/>
            <a:ext cx="4329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2" name="Google Shape;232;p15"/>
          <p:cNvSpPr txBox="1">
            <a:spLocks noGrp="1"/>
          </p:cNvSpPr>
          <p:nvPr>
            <p:ph type="subTitle" idx="5"/>
          </p:nvPr>
        </p:nvSpPr>
        <p:spPr>
          <a:xfrm>
            <a:off x="720000" y="2377225"/>
            <a:ext cx="4329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3" name="Google Shape;233;p15"/>
          <p:cNvSpPr txBox="1">
            <a:spLocks noGrp="1"/>
          </p:cNvSpPr>
          <p:nvPr>
            <p:ph type="subTitle" idx="6"/>
          </p:nvPr>
        </p:nvSpPr>
        <p:spPr>
          <a:xfrm>
            <a:off x="720000" y="3497424"/>
            <a:ext cx="4329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34" name="Google Shape;234;p15"/>
          <p:cNvGrpSpPr/>
          <p:nvPr/>
        </p:nvGrpSpPr>
        <p:grpSpPr>
          <a:xfrm>
            <a:off x="-6031113" y="-5812829"/>
            <a:ext cx="7597486" cy="7597564"/>
            <a:chOff x="4764920" y="782326"/>
            <a:chExt cx="4765106" cy="4765156"/>
          </a:xfrm>
        </p:grpSpPr>
        <p:sp>
          <p:nvSpPr>
            <p:cNvPr id="235" name="Google Shape;235;p1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6"/>
          <p:cNvSpPr txBox="1">
            <a:spLocks noGrp="1"/>
          </p:cNvSpPr>
          <p:nvPr>
            <p:ph type="title"/>
          </p:nvPr>
        </p:nvSpPr>
        <p:spPr>
          <a:xfrm>
            <a:off x="720000" y="5375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1"/>
          </p:nvPr>
        </p:nvSpPr>
        <p:spPr>
          <a:xfrm>
            <a:off x="719824" y="184619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2"/>
          </p:nvPr>
        </p:nvSpPr>
        <p:spPr>
          <a:xfrm>
            <a:off x="4546376" y="184619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3"/>
          </p:nvPr>
        </p:nvSpPr>
        <p:spPr>
          <a:xfrm>
            <a:off x="719824" y="361052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4"/>
          </p:nvPr>
        </p:nvSpPr>
        <p:spPr>
          <a:xfrm>
            <a:off x="4546376" y="3610521"/>
            <a:ext cx="2811000" cy="9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6"/>
          <p:cNvSpPr txBox="1">
            <a:spLocks noGrp="1"/>
          </p:cNvSpPr>
          <p:nvPr>
            <p:ph type="subTitle" idx="5"/>
          </p:nvPr>
        </p:nvSpPr>
        <p:spPr>
          <a:xfrm>
            <a:off x="719824" y="1522565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6" name="Google Shape;266;p16"/>
          <p:cNvSpPr txBox="1">
            <a:spLocks noGrp="1"/>
          </p:cNvSpPr>
          <p:nvPr>
            <p:ph type="subTitle" idx="6"/>
          </p:nvPr>
        </p:nvSpPr>
        <p:spPr>
          <a:xfrm>
            <a:off x="719824" y="328697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7" name="Google Shape;267;p16"/>
          <p:cNvSpPr txBox="1">
            <a:spLocks noGrp="1"/>
          </p:cNvSpPr>
          <p:nvPr>
            <p:ph type="subTitle" idx="7"/>
          </p:nvPr>
        </p:nvSpPr>
        <p:spPr>
          <a:xfrm>
            <a:off x="4546349" y="1522565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8" name="Google Shape;268;p16"/>
          <p:cNvSpPr txBox="1">
            <a:spLocks noGrp="1"/>
          </p:cNvSpPr>
          <p:nvPr>
            <p:ph type="subTitle" idx="8"/>
          </p:nvPr>
        </p:nvSpPr>
        <p:spPr>
          <a:xfrm>
            <a:off x="4546349" y="3286970"/>
            <a:ext cx="28110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69" name="Google Shape;269;p16"/>
          <p:cNvGrpSpPr/>
          <p:nvPr/>
        </p:nvGrpSpPr>
        <p:grpSpPr>
          <a:xfrm>
            <a:off x="-5227313" y="-6716204"/>
            <a:ext cx="7597486" cy="7597564"/>
            <a:chOff x="4764920" y="782326"/>
            <a:chExt cx="4765106" cy="4765156"/>
          </a:xfrm>
        </p:grpSpPr>
        <p:sp>
          <p:nvSpPr>
            <p:cNvPr id="270" name="Google Shape;270;p16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6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6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6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6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6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6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6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6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6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6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6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6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6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6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6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6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6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6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6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6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6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6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3" name="Google Shape;293;p16"/>
          <p:cNvGrpSpPr/>
          <p:nvPr/>
        </p:nvGrpSpPr>
        <p:grpSpPr>
          <a:xfrm>
            <a:off x="8430787" y="-1227032"/>
            <a:ext cx="7597486" cy="7597564"/>
            <a:chOff x="4764920" y="782326"/>
            <a:chExt cx="4765106" cy="4765156"/>
          </a:xfrm>
        </p:grpSpPr>
        <p:sp>
          <p:nvSpPr>
            <p:cNvPr id="294" name="Google Shape;294;p16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6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6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6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6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6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6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6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6" name="Google Shape;416;p20"/>
          <p:cNvGrpSpPr/>
          <p:nvPr/>
        </p:nvGrpSpPr>
        <p:grpSpPr>
          <a:xfrm>
            <a:off x="-6884263" y="-1227032"/>
            <a:ext cx="22912536" cy="7597564"/>
            <a:chOff x="-6884263" y="-992054"/>
            <a:chExt cx="22912536" cy="7597564"/>
          </a:xfrm>
        </p:grpSpPr>
        <p:grpSp>
          <p:nvGrpSpPr>
            <p:cNvPr id="417" name="Google Shape;417;p20"/>
            <p:cNvGrpSpPr/>
            <p:nvPr/>
          </p:nvGrpSpPr>
          <p:grpSpPr>
            <a:xfrm>
              <a:off x="-6884263" y="-992054"/>
              <a:ext cx="7597486" cy="7597564"/>
              <a:chOff x="4764920" y="782326"/>
              <a:chExt cx="4765106" cy="4765156"/>
            </a:xfrm>
          </p:grpSpPr>
          <p:sp>
            <p:nvSpPr>
              <p:cNvPr id="418" name="Google Shape;418;p2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1" name="Google Shape;441;p20"/>
            <p:cNvGrpSpPr/>
            <p:nvPr/>
          </p:nvGrpSpPr>
          <p:grpSpPr>
            <a:xfrm>
              <a:off x="8430787" y="-992054"/>
              <a:ext cx="7597486" cy="7597564"/>
              <a:chOff x="4764920" y="782326"/>
              <a:chExt cx="4765106" cy="4765156"/>
            </a:xfrm>
          </p:grpSpPr>
          <p:sp>
            <p:nvSpPr>
              <p:cNvPr id="442" name="Google Shape;442;p2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6" name="Google Shape;466;p21"/>
          <p:cNvGrpSpPr/>
          <p:nvPr/>
        </p:nvGrpSpPr>
        <p:grpSpPr>
          <a:xfrm>
            <a:off x="267862" y="-7058054"/>
            <a:ext cx="11132711" cy="19259614"/>
            <a:chOff x="267862" y="-7058054"/>
            <a:chExt cx="11132711" cy="19259614"/>
          </a:xfrm>
        </p:grpSpPr>
        <p:grpSp>
          <p:nvGrpSpPr>
            <p:cNvPr id="467" name="Google Shape;467;p21"/>
            <p:cNvGrpSpPr/>
            <p:nvPr/>
          </p:nvGrpSpPr>
          <p:grpSpPr>
            <a:xfrm>
              <a:off x="267862" y="-7058054"/>
              <a:ext cx="7597486" cy="7597564"/>
              <a:chOff x="4764920" y="782326"/>
              <a:chExt cx="4765106" cy="4765156"/>
            </a:xfrm>
          </p:grpSpPr>
          <p:sp>
            <p:nvSpPr>
              <p:cNvPr id="468" name="Google Shape;468;p21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1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1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1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1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1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1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1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1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1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1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1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1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1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1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1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1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1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1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1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1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1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1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1" name="Google Shape;491;p21"/>
            <p:cNvGrpSpPr/>
            <p:nvPr/>
          </p:nvGrpSpPr>
          <p:grpSpPr>
            <a:xfrm>
              <a:off x="3803087" y="4603996"/>
              <a:ext cx="7597486" cy="7597564"/>
              <a:chOff x="4764920" y="782326"/>
              <a:chExt cx="4765106" cy="4765156"/>
            </a:xfrm>
          </p:grpSpPr>
          <p:sp>
            <p:nvSpPr>
              <p:cNvPr id="492" name="Google Shape;492;p21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1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1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1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1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1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1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1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1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1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1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1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1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1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1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1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1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1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1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1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1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1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1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>
            <a:spLocks noGrp="1"/>
          </p:cNvSpPr>
          <p:nvPr>
            <p:ph type="title"/>
          </p:nvPr>
        </p:nvSpPr>
        <p:spPr>
          <a:xfrm>
            <a:off x="72001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1"/>
          </p:nvPr>
        </p:nvSpPr>
        <p:spPr>
          <a:xfrm>
            <a:off x="719991" y="3575948"/>
            <a:ext cx="3857400" cy="10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2"/>
          </p:nvPr>
        </p:nvSpPr>
        <p:spPr>
          <a:xfrm>
            <a:off x="720000" y="1819298"/>
            <a:ext cx="3857400" cy="10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ubTitle" idx="3"/>
          </p:nvPr>
        </p:nvSpPr>
        <p:spPr>
          <a:xfrm>
            <a:off x="720000" y="1349400"/>
            <a:ext cx="3857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4"/>
          </p:nvPr>
        </p:nvSpPr>
        <p:spPr>
          <a:xfrm>
            <a:off x="719988" y="3106050"/>
            <a:ext cx="38574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>
            <a:spLocks noGrp="1"/>
          </p:cNvSpPr>
          <p:nvPr>
            <p:ph type="title"/>
          </p:nvPr>
        </p:nvSpPr>
        <p:spPr>
          <a:xfrm>
            <a:off x="720000" y="40313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1"/>
          <p:cNvSpPr txBox="1">
            <a:spLocks noGrp="1"/>
          </p:cNvSpPr>
          <p:nvPr>
            <p:ph type="title" hasCustomPrompt="1"/>
          </p:nvPr>
        </p:nvSpPr>
        <p:spPr>
          <a:xfrm>
            <a:off x="3498625" y="1877000"/>
            <a:ext cx="4932300" cy="9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6" name="Google Shape;136;p11"/>
          <p:cNvSpPr txBox="1">
            <a:spLocks noGrp="1"/>
          </p:cNvSpPr>
          <p:nvPr>
            <p:ph type="subTitle" idx="1"/>
          </p:nvPr>
        </p:nvSpPr>
        <p:spPr>
          <a:xfrm>
            <a:off x="3498625" y="2865725"/>
            <a:ext cx="49323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80875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066700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75" y="1480875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75" y="3066696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6" hasCustomPrompt="1"/>
          </p:nvPr>
        </p:nvSpPr>
        <p:spPr>
          <a:xfrm>
            <a:off x="6118550" y="1480875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7" hasCustomPrompt="1"/>
          </p:nvPr>
        </p:nvSpPr>
        <p:spPr>
          <a:xfrm>
            <a:off x="6118550" y="3066696"/>
            <a:ext cx="9969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1"/>
          </p:nvPr>
        </p:nvSpPr>
        <p:spPr>
          <a:xfrm>
            <a:off x="72000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8"/>
          </p:nvPr>
        </p:nvSpPr>
        <p:spPr>
          <a:xfrm>
            <a:off x="3419275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subTitle" idx="9"/>
          </p:nvPr>
        </p:nvSpPr>
        <p:spPr>
          <a:xfrm>
            <a:off x="611855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3"/>
          </p:nvPr>
        </p:nvSpPr>
        <p:spPr>
          <a:xfrm>
            <a:off x="72000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14"/>
          </p:nvPr>
        </p:nvSpPr>
        <p:spPr>
          <a:xfrm>
            <a:off x="3419275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15"/>
          </p:nvPr>
        </p:nvSpPr>
        <p:spPr>
          <a:xfrm>
            <a:off x="611855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52" name="Google Shape;152;p13"/>
          <p:cNvGrpSpPr/>
          <p:nvPr/>
        </p:nvGrpSpPr>
        <p:grpSpPr>
          <a:xfrm>
            <a:off x="8430787" y="-1579004"/>
            <a:ext cx="7597486" cy="7597564"/>
            <a:chOff x="4764920" y="782326"/>
            <a:chExt cx="4765106" cy="4765156"/>
          </a:xfrm>
        </p:grpSpPr>
        <p:sp>
          <p:nvSpPr>
            <p:cNvPr id="153" name="Google Shape;153;p13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14"/>
          <p:cNvGrpSpPr/>
          <p:nvPr/>
        </p:nvGrpSpPr>
        <p:grpSpPr>
          <a:xfrm rot="10800000" flipH="1">
            <a:off x="-5934855" y="-5809420"/>
            <a:ext cx="21013711" cy="16762339"/>
            <a:chOff x="-5934855" y="-5809420"/>
            <a:chExt cx="21013711" cy="16762339"/>
          </a:xfrm>
        </p:grpSpPr>
        <p:grpSp>
          <p:nvGrpSpPr>
            <p:cNvPr id="179" name="Google Shape;179;p14"/>
            <p:cNvGrpSpPr/>
            <p:nvPr/>
          </p:nvGrpSpPr>
          <p:grpSpPr>
            <a:xfrm>
              <a:off x="-5934855" y="3355355"/>
              <a:ext cx="7597486" cy="7597564"/>
              <a:chOff x="4764920" y="782326"/>
              <a:chExt cx="4765106" cy="4765156"/>
            </a:xfrm>
          </p:grpSpPr>
          <p:sp>
            <p:nvSpPr>
              <p:cNvPr id="180" name="Google Shape;180;p14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4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4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4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4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4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4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4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4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4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4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4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4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4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4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4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4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4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4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4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4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4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4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4"/>
            <p:cNvGrpSpPr/>
            <p:nvPr/>
          </p:nvGrpSpPr>
          <p:grpSpPr>
            <a:xfrm>
              <a:off x="7481370" y="-5809420"/>
              <a:ext cx="7597486" cy="7597564"/>
              <a:chOff x="4764920" y="782326"/>
              <a:chExt cx="4765106" cy="4765156"/>
            </a:xfrm>
          </p:grpSpPr>
          <p:sp>
            <p:nvSpPr>
              <p:cNvPr id="204" name="Google Shape;204;p14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4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4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4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4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4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4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4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4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4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4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4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4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4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4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4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4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4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4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4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4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4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4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fa Slab One"/>
              <a:buNone/>
              <a:defRPr sz="30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fa Slab One"/>
              <a:buNone/>
              <a:defRPr sz="3500">
                <a:solidFill>
                  <a:schemeClr val="dk1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6" r:id="rId12"/>
    <p:sldLayoutId id="2147483667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" name="Google Shape;525;p25"/>
          <p:cNvGrpSpPr/>
          <p:nvPr/>
        </p:nvGrpSpPr>
        <p:grpSpPr>
          <a:xfrm>
            <a:off x="-4726288" y="-6622654"/>
            <a:ext cx="7597486" cy="7597564"/>
            <a:chOff x="4764920" y="782326"/>
            <a:chExt cx="4765106" cy="4765156"/>
          </a:xfrm>
        </p:grpSpPr>
        <p:sp>
          <p:nvSpPr>
            <p:cNvPr id="526" name="Google Shape;526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25"/>
          <p:cNvSpPr txBox="1">
            <a:spLocks noGrp="1"/>
          </p:cNvSpPr>
          <p:nvPr>
            <p:ph type="ctrTitle"/>
          </p:nvPr>
        </p:nvSpPr>
        <p:spPr>
          <a:xfrm>
            <a:off x="713225" y="1446025"/>
            <a:ext cx="4697400" cy="243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 smtClean="0">
                <a:solidFill>
                  <a:schemeClr val="lt2"/>
                </a:solidFill>
              </a:rPr>
              <a:t>A Simple Music Player App</a:t>
            </a:r>
            <a:endParaRPr sz="5100" dirty="0"/>
          </a:p>
        </p:txBody>
      </p:sp>
      <p:sp>
        <p:nvSpPr>
          <p:cNvPr id="550" name="Google Shape;550;p25"/>
          <p:cNvSpPr txBox="1">
            <a:spLocks noGrp="1"/>
          </p:cNvSpPr>
          <p:nvPr>
            <p:ph type="subTitle" idx="1"/>
          </p:nvPr>
        </p:nvSpPr>
        <p:spPr>
          <a:xfrm>
            <a:off x="713225" y="3928700"/>
            <a:ext cx="4697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Đặng Hữu Phúc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UID: 2031200057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51" name="Google Shape;551;p25"/>
          <p:cNvGrpSpPr/>
          <p:nvPr/>
        </p:nvGrpSpPr>
        <p:grpSpPr>
          <a:xfrm>
            <a:off x="6212937" y="1509721"/>
            <a:ext cx="7597486" cy="7597564"/>
            <a:chOff x="4764920" y="782326"/>
            <a:chExt cx="4765106" cy="4765156"/>
          </a:xfrm>
        </p:grpSpPr>
        <p:sp>
          <p:nvSpPr>
            <p:cNvPr id="552" name="Google Shape;552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5" name="Google Shape;575;p25"/>
          <p:cNvPicPr preferRelativeResize="0"/>
          <p:nvPr/>
        </p:nvPicPr>
        <p:blipFill rotWithShape="1">
          <a:blip r:embed="rId3">
            <a:alphaModFix/>
          </a:blip>
          <a:srcRect b="7019"/>
          <a:stretch/>
        </p:blipFill>
        <p:spPr>
          <a:xfrm>
            <a:off x="5366500" y="1345475"/>
            <a:ext cx="3308001" cy="3075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35"/>
          <p:cNvSpPr txBox="1">
            <a:spLocks noGrp="1"/>
          </p:cNvSpPr>
          <p:nvPr>
            <p:ph type="title"/>
          </p:nvPr>
        </p:nvSpPr>
        <p:spPr>
          <a:xfrm>
            <a:off x="3509369" y="1240922"/>
            <a:ext cx="4932300" cy="24579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5500" dirty="0"/>
              <a:t>Thanks for listening</a:t>
            </a:r>
          </a:p>
        </p:txBody>
      </p:sp>
      <p:grpSp>
        <p:nvGrpSpPr>
          <p:cNvPr id="822" name="Google Shape;822;p35"/>
          <p:cNvGrpSpPr/>
          <p:nvPr/>
        </p:nvGrpSpPr>
        <p:grpSpPr>
          <a:xfrm>
            <a:off x="6866712" y="-5778166"/>
            <a:ext cx="7597486" cy="7597564"/>
            <a:chOff x="4764920" y="782326"/>
            <a:chExt cx="4765106" cy="4765156"/>
          </a:xfrm>
        </p:grpSpPr>
        <p:sp>
          <p:nvSpPr>
            <p:cNvPr id="823" name="Google Shape;823;p3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5"/>
          <p:cNvGrpSpPr/>
          <p:nvPr/>
        </p:nvGrpSpPr>
        <p:grpSpPr>
          <a:xfrm rot="-2927410">
            <a:off x="-2993906" y="1949223"/>
            <a:ext cx="6339133" cy="6339198"/>
            <a:chOff x="4908062" y="-3516454"/>
            <a:chExt cx="7597486" cy="7597564"/>
          </a:xfrm>
        </p:grpSpPr>
        <p:grpSp>
          <p:nvGrpSpPr>
            <p:cNvPr id="847" name="Google Shape;847;p35"/>
            <p:cNvGrpSpPr/>
            <p:nvPr/>
          </p:nvGrpSpPr>
          <p:grpSpPr>
            <a:xfrm>
              <a:off x="4908062" y="-3516454"/>
              <a:ext cx="7597486" cy="7597564"/>
              <a:chOff x="4764920" y="782326"/>
              <a:chExt cx="4765106" cy="4765156"/>
            </a:xfrm>
          </p:grpSpPr>
          <p:sp>
            <p:nvSpPr>
              <p:cNvPr id="848" name="Google Shape;848;p35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5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5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5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5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5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5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5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5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5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5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5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5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5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5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5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5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5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5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5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5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5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5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1" name="Google Shape;871;p35"/>
            <p:cNvGrpSpPr/>
            <p:nvPr/>
          </p:nvGrpSpPr>
          <p:grpSpPr>
            <a:xfrm>
              <a:off x="7800768" y="-623638"/>
              <a:ext cx="1812054" cy="1811982"/>
              <a:chOff x="7800768" y="-623638"/>
              <a:chExt cx="1812054" cy="1811982"/>
            </a:xfrm>
          </p:grpSpPr>
          <p:sp>
            <p:nvSpPr>
              <p:cNvPr id="872" name="Google Shape;872;p35"/>
              <p:cNvSpPr/>
              <p:nvPr/>
            </p:nvSpPr>
            <p:spPr>
              <a:xfrm>
                <a:off x="7800768" y="-623638"/>
                <a:ext cx="1812054" cy="1811982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5292" extrusionOk="0">
                    <a:moveTo>
                      <a:pt x="12647" y="0"/>
                    </a:moveTo>
                    <a:cubicBezTo>
                      <a:pt x="9292" y="0"/>
                      <a:pt x="6076" y="1332"/>
                      <a:pt x="3704" y="3704"/>
                    </a:cubicBezTo>
                    <a:cubicBezTo>
                      <a:pt x="1332" y="6075"/>
                      <a:pt x="0" y="9292"/>
                      <a:pt x="0" y="12645"/>
                    </a:cubicBezTo>
                    <a:cubicBezTo>
                      <a:pt x="0" y="16000"/>
                      <a:pt x="1332" y="19216"/>
                      <a:pt x="3704" y="21588"/>
                    </a:cubicBezTo>
                    <a:cubicBezTo>
                      <a:pt x="6076" y="23959"/>
                      <a:pt x="9292" y="25292"/>
                      <a:pt x="12647" y="25292"/>
                    </a:cubicBezTo>
                    <a:cubicBezTo>
                      <a:pt x="16000" y="25292"/>
                      <a:pt x="19218" y="23959"/>
                      <a:pt x="21588" y="21588"/>
                    </a:cubicBezTo>
                    <a:cubicBezTo>
                      <a:pt x="23960" y="19216"/>
                      <a:pt x="25292" y="16000"/>
                      <a:pt x="25292" y="12645"/>
                    </a:cubicBezTo>
                    <a:cubicBezTo>
                      <a:pt x="25292" y="9292"/>
                      <a:pt x="23960" y="6075"/>
                      <a:pt x="21588" y="3704"/>
                    </a:cubicBezTo>
                    <a:cubicBezTo>
                      <a:pt x="19218" y="1332"/>
                      <a:pt x="16000" y="0"/>
                      <a:pt x="126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5"/>
              <p:cNvSpPr/>
              <p:nvPr/>
            </p:nvSpPr>
            <p:spPr>
              <a:xfrm>
                <a:off x="8648548" y="224105"/>
                <a:ext cx="116491" cy="116491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26" extrusionOk="0">
                    <a:moveTo>
                      <a:pt x="813" y="1"/>
                    </a:moveTo>
                    <a:cubicBezTo>
                      <a:pt x="365" y="1"/>
                      <a:pt x="0" y="365"/>
                      <a:pt x="0" y="813"/>
                    </a:cubicBezTo>
                    <a:cubicBezTo>
                      <a:pt x="0" y="1261"/>
                      <a:pt x="365" y="1626"/>
                      <a:pt x="813" y="1626"/>
                    </a:cubicBezTo>
                    <a:cubicBezTo>
                      <a:pt x="1261" y="1626"/>
                      <a:pt x="1625" y="1261"/>
                      <a:pt x="1625" y="813"/>
                    </a:cubicBezTo>
                    <a:cubicBezTo>
                      <a:pt x="1625" y="365"/>
                      <a:pt x="1261" y="1"/>
                      <a:pt x="813" y="1"/>
                    </a:cubicBezTo>
                    <a:close/>
                  </a:path>
                </a:pathLst>
              </a:custGeom>
              <a:solidFill>
                <a:srgbClr val="09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4" name="Google Shape;874;p35"/>
          <p:cNvGrpSpPr/>
          <p:nvPr/>
        </p:nvGrpSpPr>
        <p:grpSpPr>
          <a:xfrm rot="1698301" flipH="1">
            <a:off x="1397736" y="1158067"/>
            <a:ext cx="715727" cy="2096541"/>
            <a:chOff x="7165266" y="1846878"/>
            <a:chExt cx="715675" cy="2096388"/>
          </a:xfrm>
        </p:grpSpPr>
        <p:sp>
          <p:nvSpPr>
            <p:cNvPr id="875" name="Google Shape;875;p35"/>
            <p:cNvSpPr/>
            <p:nvPr/>
          </p:nvSpPr>
          <p:spPr>
            <a:xfrm>
              <a:off x="7165266" y="1991284"/>
              <a:ext cx="715675" cy="715675"/>
            </a:xfrm>
            <a:custGeom>
              <a:avLst/>
              <a:gdLst/>
              <a:ahLst/>
              <a:cxnLst/>
              <a:rect l="l" t="t" r="r" b="b"/>
              <a:pathLst>
                <a:path w="23645" h="23645" extrusionOk="0">
                  <a:moveTo>
                    <a:pt x="11823" y="1"/>
                  </a:moveTo>
                  <a:cubicBezTo>
                    <a:pt x="8688" y="1"/>
                    <a:pt x="5680" y="1246"/>
                    <a:pt x="3463" y="3463"/>
                  </a:cubicBezTo>
                  <a:cubicBezTo>
                    <a:pt x="1247" y="5680"/>
                    <a:pt x="1" y="8687"/>
                    <a:pt x="1" y="11822"/>
                  </a:cubicBezTo>
                  <a:cubicBezTo>
                    <a:pt x="1" y="14958"/>
                    <a:pt x="1247" y="17965"/>
                    <a:pt x="3463" y="20182"/>
                  </a:cubicBezTo>
                  <a:cubicBezTo>
                    <a:pt x="5680" y="22399"/>
                    <a:pt x="8688" y="23644"/>
                    <a:pt x="11823" y="23644"/>
                  </a:cubicBezTo>
                  <a:cubicBezTo>
                    <a:pt x="14958" y="23644"/>
                    <a:pt x="17964" y="22399"/>
                    <a:pt x="20182" y="20182"/>
                  </a:cubicBezTo>
                  <a:cubicBezTo>
                    <a:pt x="22399" y="17965"/>
                    <a:pt x="23644" y="14958"/>
                    <a:pt x="23644" y="11822"/>
                  </a:cubicBezTo>
                  <a:cubicBezTo>
                    <a:pt x="23644" y="8687"/>
                    <a:pt x="22399" y="5680"/>
                    <a:pt x="20182" y="3463"/>
                  </a:cubicBezTo>
                  <a:cubicBezTo>
                    <a:pt x="17964" y="1246"/>
                    <a:pt x="14958" y="1"/>
                    <a:pt x="1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5"/>
            <p:cNvSpPr/>
            <p:nvPr/>
          </p:nvSpPr>
          <p:spPr>
            <a:xfrm>
              <a:off x="7302892" y="2128911"/>
              <a:ext cx="440422" cy="440422"/>
            </a:xfrm>
            <a:custGeom>
              <a:avLst/>
              <a:gdLst/>
              <a:ahLst/>
              <a:cxnLst/>
              <a:rect l="l" t="t" r="r" b="b"/>
              <a:pathLst>
                <a:path w="14551" h="14551" extrusionOk="0">
                  <a:moveTo>
                    <a:pt x="7276" y="1"/>
                  </a:moveTo>
                  <a:cubicBezTo>
                    <a:pt x="5346" y="1"/>
                    <a:pt x="3496" y="768"/>
                    <a:pt x="2132" y="2131"/>
                  </a:cubicBezTo>
                  <a:cubicBezTo>
                    <a:pt x="767" y="3496"/>
                    <a:pt x="1" y="5346"/>
                    <a:pt x="1" y="7275"/>
                  </a:cubicBezTo>
                  <a:cubicBezTo>
                    <a:pt x="1" y="9205"/>
                    <a:pt x="767" y="11055"/>
                    <a:pt x="2132" y="12420"/>
                  </a:cubicBezTo>
                  <a:cubicBezTo>
                    <a:pt x="3496" y="13783"/>
                    <a:pt x="5346" y="14550"/>
                    <a:pt x="7276" y="14550"/>
                  </a:cubicBezTo>
                  <a:cubicBezTo>
                    <a:pt x="9205" y="14550"/>
                    <a:pt x="11056" y="13783"/>
                    <a:pt x="12420" y="12420"/>
                  </a:cubicBezTo>
                  <a:cubicBezTo>
                    <a:pt x="13784" y="11055"/>
                    <a:pt x="14550" y="9205"/>
                    <a:pt x="14550" y="7275"/>
                  </a:cubicBezTo>
                  <a:cubicBezTo>
                    <a:pt x="14550" y="5346"/>
                    <a:pt x="13784" y="3496"/>
                    <a:pt x="12420" y="2131"/>
                  </a:cubicBezTo>
                  <a:cubicBezTo>
                    <a:pt x="11056" y="768"/>
                    <a:pt x="9205" y="1"/>
                    <a:pt x="7276" y="1"/>
                  </a:cubicBezTo>
                  <a:close/>
                </a:path>
              </a:pathLst>
            </a:custGeom>
            <a:solidFill>
              <a:srgbClr val="AAAAAA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5"/>
            <p:cNvSpPr/>
            <p:nvPr/>
          </p:nvSpPr>
          <p:spPr>
            <a:xfrm>
              <a:off x="7391576" y="2217594"/>
              <a:ext cx="263055" cy="263055"/>
            </a:xfrm>
            <a:custGeom>
              <a:avLst/>
              <a:gdLst/>
              <a:ahLst/>
              <a:cxnLst/>
              <a:rect l="l" t="t" r="r" b="b"/>
              <a:pathLst>
                <a:path w="8691" h="8691" extrusionOk="0">
                  <a:moveTo>
                    <a:pt x="4346" y="1"/>
                  </a:moveTo>
                  <a:cubicBezTo>
                    <a:pt x="1946" y="1"/>
                    <a:pt x="1" y="1946"/>
                    <a:pt x="1" y="4345"/>
                  </a:cubicBezTo>
                  <a:cubicBezTo>
                    <a:pt x="1" y="6745"/>
                    <a:pt x="1946" y="8690"/>
                    <a:pt x="4346" y="8690"/>
                  </a:cubicBezTo>
                  <a:cubicBezTo>
                    <a:pt x="6745" y="8690"/>
                    <a:pt x="8690" y="6745"/>
                    <a:pt x="8690" y="4345"/>
                  </a:cubicBezTo>
                  <a:cubicBezTo>
                    <a:pt x="8690" y="1946"/>
                    <a:pt x="6745" y="1"/>
                    <a:pt x="4346" y="1"/>
                  </a:cubicBezTo>
                  <a:close/>
                </a:path>
              </a:pathLst>
            </a:custGeom>
            <a:solidFill>
              <a:srgbClr val="2020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5"/>
            <p:cNvSpPr/>
            <p:nvPr/>
          </p:nvSpPr>
          <p:spPr>
            <a:xfrm>
              <a:off x="7449538" y="1846878"/>
              <a:ext cx="200280" cy="278824"/>
            </a:xfrm>
            <a:custGeom>
              <a:avLst/>
              <a:gdLst/>
              <a:ahLst/>
              <a:cxnLst/>
              <a:rect l="l" t="t" r="r" b="b"/>
              <a:pathLst>
                <a:path w="6617" h="9212" extrusionOk="0">
                  <a:moveTo>
                    <a:pt x="1026" y="0"/>
                  </a:moveTo>
                  <a:cubicBezTo>
                    <a:pt x="952" y="0"/>
                    <a:pt x="889" y="56"/>
                    <a:pt x="880" y="132"/>
                  </a:cubicBezTo>
                  <a:lnTo>
                    <a:pt x="9" y="8483"/>
                  </a:lnTo>
                  <a:cubicBezTo>
                    <a:pt x="0" y="8564"/>
                    <a:pt x="58" y="8635"/>
                    <a:pt x="139" y="8643"/>
                  </a:cubicBezTo>
                  <a:lnTo>
                    <a:pt x="5576" y="9211"/>
                  </a:lnTo>
                  <a:cubicBezTo>
                    <a:pt x="5581" y="9211"/>
                    <a:pt x="5586" y="9212"/>
                    <a:pt x="5591" y="9212"/>
                  </a:cubicBezTo>
                  <a:cubicBezTo>
                    <a:pt x="5665" y="9212"/>
                    <a:pt x="5729" y="9157"/>
                    <a:pt x="5736" y="9081"/>
                  </a:cubicBezTo>
                  <a:lnTo>
                    <a:pt x="6609" y="730"/>
                  </a:lnTo>
                  <a:cubicBezTo>
                    <a:pt x="6617" y="649"/>
                    <a:pt x="6558" y="577"/>
                    <a:pt x="6478" y="568"/>
                  </a:cubicBezTo>
                  <a:lnTo>
                    <a:pt x="1042" y="1"/>
                  </a:lnTo>
                  <a:cubicBezTo>
                    <a:pt x="1036" y="0"/>
                    <a:pt x="103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5"/>
            <p:cNvSpPr/>
            <p:nvPr/>
          </p:nvSpPr>
          <p:spPr>
            <a:xfrm>
              <a:off x="7413944" y="2208575"/>
              <a:ext cx="198192" cy="257001"/>
            </a:xfrm>
            <a:custGeom>
              <a:avLst/>
              <a:gdLst/>
              <a:ahLst/>
              <a:cxnLst/>
              <a:rect l="l" t="t" r="r" b="b"/>
              <a:pathLst>
                <a:path w="6548" h="8491" extrusionOk="0">
                  <a:moveTo>
                    <a:pt x="889" y="1"/>
                  </a:moveTo>
                  <a:cubicBezTo>
                    <a:pt x="851" y="1"/>
                    <a:pt x="819" y="29"/>
                    <a:pt x="815" y="67"/>
                  </a:cubicBezTo>
                  <a:lnTo>
                    <a:pt x="5" y="7826"/>
                  </a:lnTo>
                  <a:cubicBezTo>
                    <a:pt x="0" y="7867"/>
                    <a:pt x="30" y="7902"/>
                    <a:pt x="70" y="7907"/>
                  </a:cubicBezTo>
                  <a:lnTo>
                    <a:pt x="5653" y="8490"/>
                  </a:lnTo>
                  <a:cubicBezTo>
                    <a:pt x="5656" y="8490"/>
                    <a:pt x="5659" y="8490"/>
                    <a:pt x="5661" y="8490"/>
                  </a:cubicBezTo>
                  <a:cubicBezTo>
                    <a:pt x="5698" y="8490"/>
                    <a:pt x="5729" y="8462"/>
                    <a:pt x="5733" y="8424"/>
                  </a:cubicBezTo>
                  <a:lnTo>
                    <a:pt x="6543" y="665"/>
                  </a:lnTo>
                  <a:cubicBezTo>
                    <a:pt x="6548" y="625"/>
                    <a:pt x="6518" y="588"/>
                    <a:pt x="6477" y="585"/>
                  </a:cubicBezTo>
                  <a:lnTo>
                    <a:pt x="895" y="1"/>
                  </a:lnTo>
                  <a:cubicBezTo>
                    <a:pt x="893" y="1"/>
                    <a:pt x="891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5"/>
            <p:cNvSpPr/>
            <p:nvPr/>
          </p:nvSpPr>
          <p:spPr>
            <a:xfrm>
              <a:off x="7312972" y="3582205"/>
              <a:ext cx="130937" cy="131633"/>
            </a:xfrm>
            <a:custGeom>
              <a:avLst/>
              <a:gdLst/>
              <a:ahLst/>
              <a:cxnLst/>
              <a:rect l="l" t="t" r="r" b="b"/>
              <a:pathLst>
                <a:path w="4326" h="4349" extrusionOk="0">
                  <a:moveTo>
                    <a:pt x="476" y="0"/>
                  </a:moveTo>
                  <a:cubicBezTo>
                    <a:pt x="439" y="0"/>
                    <a:pt x="406" y="28"/>
                    <a:pt x="403" y="66"/>
                  </a:cubicBezTo>
                  <a:lnTo>
                    <a:pt x="5" y="3873"/>
                  </a:lnTo>
                  <a:cubicBezTo>
                    <a:pt x="1" y="3913"/>
                    <a:pt x="30" y="3949"/>
                    <a:pt x="70" y="3954"/>
                  </a:cubicBezTo>
                  <a:lnTo>
                    <a:pt x="3844" y="4348"/>
                  </a:lnTo>
                  <a:cubicBezTo>
                    <a:pt x="3846" y="4348"/>
                    <a:pt x="3848" y="4348"/>
                    <a:pt x="3851" y="4348"/>
                  </a:cubicBezTo>
                  <a:cubicBezTo>
                    <a:pt x="3888" y="4348"/>
                    <a:pt x="3920" y="4320"/>
                    <a:pt x="3924" y="4282"/>
                  </a:cubicBezTo>
                  <a:lnTo>
                    <a:pt x="4321" y="475"/>
                  </a:lnTo>
                  <a:cubicBezTo>
                    <a:pt x="4326" y="435"/>
                    <a:pt x="4297" y="399"/>
                    <a:pt x="4257" y="394"/>
                  </a:cubicBezTo>
                  <a:lnTo>
                    <a:pt x="483" y="0"/>
                  </a:lnTo>
                  <a:cubicBezTo>
                    <a:pt x="480" y="0"/>
                    <a:pt x="478" y="0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5"/>
            <p:cNvSpPr/>
            <p:nvPr/>
          </p:nvSpPr>
          <p:spPr>
            <a:xfrm>
              <a:off x="7348294" y="2114231"/>
              <a:ext cx="215262" cy="1564648"/>
            </a:xfrm>
            <a:custGeom>
              <a:avLst/>
              <a:gdLst/>
              <a:ahLst/>
              <a:cxnLst/>
              <a:rect l="l" t="t" r="r" b="b"/>
              <a:pathLst>
                <a:path w="7112" h="51694" extrusionOk="0">
                  <a:moveTo>
                    <a:pt x="5302" y="0"/>
                  </a:moveTo>
                  <a:lnTo>
                    <a:pt x="0" y="51504"/>
                  </a:lnTo>
                  <a:lnTo>
                    <a:pt x="1808" y="51693"/>
                  </a:lnTo>
                  <a:lnTo>
                    <a:pt x="7111" y="189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5"/>
            <p:cNvSpPr/>
            <p:nvPr/>
          </p:nvSpPr>
          <p:spPr>
            <a:xfrm>
              <a:off x="7484316" y="2308548"/>
              <a:ext cx="57932" cy="55087"/>
            </a:xfrm>
            <a:custGeom>
              <a:avLst/>
              <a:gdLst/>
              <a:ahLst/>
              <a:cxnLst/>
              <a:rect l="l" t="t" r="r" b="b"/>
              <a:pathLst>
                <a:path w="1914" h="1820" extrusionOk="0">
                  <a:moveTo>
                    <a:pt x="956" y="1"/>
                  </a:moveTo>
                  <a:cubicBezTo>
                    <a:pt x="496" y="1"/>
                    <a:pt x="101" y="348"/>
                    <a:pt x="52" y="816"/>
                  </a:cubicBezTo>
                  <a:cubicBezTo>
                    <a:pt x="0" y="1315"/>
                    <a:pt x="363" y="1763"/>
                    <a:pt x="862" y="1815"/>
                  </a:cubicBezTo>
                  <a:cubicBezTo>
                    <a:pt x="895" y="1818"/>
                    <a:pt x="927" y="1820"/>
                    <a:pt x="959" y="1820"/>
                  </a:cubicBezTo>
                  <a:cubicBezTo>
                    <a:pt x="1418" y="1820"/>
                    <a:pt x="1813" y="1472"/>
                    <a:pt x="1861" y="1005"/>
                  </a:cubicBezTo>
                  <a:cubicBezTo>
                    <a:pt x="1914" y="505"/>
                    <a:pt x="1550" y="58"/>
                    <a:pt x="1051" y="6"/>
                  </a:cubicBezTo>
                  <a:cubicBezTo>
                    <a:pt x="1019" y="2"/>
                    <a:pt x="988" y="1"/>
                    <a:pt x="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5"/>
            <p:cNvSpPr/>
            <p:nvPr/>
          </p:nvSpPr>
          <p:spPr>
            <a:xfrm>
              <a:off x="7289000" y="3667135"/>
              <a:ext cx="173160" cy="276130"/>
            </a:xfrm>
            <a:custGeom>
              <a:avLst/>
              <a:gdLst/>
              <a:ahLst/>
              <a:cxnLst/>
              <a:rect l="l" t="t" r="r" b="b"/>
              <a:pathLst>
                <a:path w="5721" h="9123" extrusionOk="0">
                  <a:moveTo>
                    <a:pt x="64" y="1"/>
                  </a:moveTo>
                  <a:cubicBezTo>
                    <a:pt x="28" y="1"/>
                    <a:pt x="0" y="30"/>
                    <a:pt x="0" y="67"/>
                  </a:cubicBezTo>
                  <a:lnTo>
                    <a:pt x="101" y="8668"/>
                  </a:lnTo>
                  <a:cubicBezTo>
                    <a:pt x="101" y="8708"/>
                    <a:pt x="134" y="8745"/>
                    <a:pt x="175" y="8749"/>
                  </a:cubicBezTo>
                  <a:lnTo>
                    <a:pt x="3746" y="9122"/>
                  </a:lnTo>
                  <a:cubicBezTo>
                    <a:pt x="3749" y="9123"/>
                    <a:pt x="3752" y="9123"/>
                    <a:pt x="3755" y="9123"/>
                  </a:cubicBezTo>
                  <a:cubicBezTo>
                    <a:pt x="3793" y="9123"/>
                    <a:pt x="3828" y="9095"/>
                    <a:pt x="3835" y="9058"/>
                  </a:cubicBezTo>
                  <a:lnTo>
                    <a:pt x="5711" y="664"/>
                  </a:lnTo>
                  <a:cubicBezTo>
                    <a:pt x="5721" y="624"/>
                    <a:pt x="5695" y="589"/>
                    <a:pt x="5655" y="584"/>
                  </a:cubicBezTo>
                  <a:lnTo>
                    <a:pt x="72" y="1"/>
                  </a:lnTo>
                  <a:cubicBezTo>
                    <a:pt x="69" y="1"/>
                    <a:pt x="66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" name="Google Shape;525;p25"/>
          <p:cNvGrpSpPr/>
          <p:nvPr/>
        </p:nvGrpSpPr>
        <p:grpSpPr>
          <a:xfrm>
            <a:off x="-4726288" y="-6622654"/>
            <a:ext cx="7597486" cy="7597564"/>
            <a:chOff x="4764920" y="782326"/>
            <a:chExt cx="4765106" cy="4765156"/>
          </a:xfrm>
        </p:grpSpPr>
        <p:sp>
          <p:nvSpPr>
            <p:cNvPr id="526" name="Google Shape;526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25"/>
          <p:cNvSpPr txBox="1">
            <a:spLocks noGrp="1"/>
          </p:cNvSpPr>
          <p:nvPr>
            <p:ph type="ctrTitle"/>
          </p:nvPr>
        </p:nvSpPr>
        <p:spPr>
          <a:xfrm>
            <a:off x="732556" y="1721467"/>
            <a:ext cx="4697400" cy="9913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 smtClean="0">
                <a:solidFill>
                  <a:schemeClr val="lt2"/>
                </a:solidFill>
              </a:rPr>
              <a:t>Video Demo</a:t>
            </a:r>
            <a:endParaRPr sz="5100" dirty="0"/>
          </a:p>
        </p:txBody>
      </p:sp>
      <p:grpSp>
        <p:nvGrpSpPr>
          <p:cNvPr id="551" name="Google Shape;551;p25"/>
          <p:cNvGrpSpPr/>
          <p:nvPr/>
        </p:nvGrpSpPr>
        <p:grpSpPr>
          <a:xfrm>
            <a:off x="6212937" y="1509721"/>
            <a:ext cx="7597486" cy="7597564"/>
            <a:chOff x="4764920" y="782326"/>
            <a:chExt cx="4765106" cy="4765156"/>
          </a:xfrm>
        </p:grpSpPr>
        <p:sp>
          <p:nvSpPr>
            <p:cNvPr id="552" name="Google Shape;552;p25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5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5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5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5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5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5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5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5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5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5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5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5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5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5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5" name="Google Shape;575;p25"/>
          <p:cNvPicPr preferRelativeResize="0"/>
          <p:nvPr/>
        </p:nvPicPr>
        <p:blipFill rotWithShape="1">
          <a:blip r:embed="rId3">
            <a:alphaModFix/>
          </a:blip>
          <a:srcRect b="7019"/>
          <a:stretch/>
        </p:blipFill>
        <p:spPr>
          <a:xfrm>
            <a:off x="5366500" y="1345475"/>
            <a:ext cx="3308001" cy="30757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707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2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90" name="Google Shape;590;p27"/>
          <p:cNvSpPr txBox="1">
            <a:spLocks noGrp="1"/>
          </p:cNvSpPr>
          <p:nvPr>
            <p:ph type="title" idx="2"/>
          </p:nvPr>
        </p:nvSpPr>
        <p:spPr>
          <a:xfrm>
            <a:off x="720000" y="1480875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91" name="Google Shape;591;p27"/>
          <p:cNvSpPr txBox="1">
            <a:spLocks noGrp="1"/>
          </p:cNvSpPr>
          <p:nvPr>
            <p:ph type="title" idx="3"/>
          </p:nvPr>
        </p:nvSpPr>
        <p:spPr>
          <a:xfrm>
            <a:off x="720000" y="3066700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92" name="Google Shape;592;p27"/>
          <p:cNvSpPr txBox="1">
            <a:spLocks noGrp="1"/>
          </p:cNvSpPr>
          <p:nvPr>
            <p:ph type="title" idx="4"/>
          </p:nvPr>
        </p:nvSpPr>
        <p:spPr>
          <a:xfrm>
            <a:off x="3419275" y="1480875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93" name="Google Shape;593;p27"/>
          <p:cNvSpPr txBox="1">
            <a:spLocks noGrp="1"/>
          </p:cNvSpPr>
          <p:nvPr>
            <p:ph type="title" idx="5"/>
          </p:nvPr>
        </p:nvSpPr>
        <p:spPr>
          <a:xfrm>
            <a:off x="3419275" y="3066696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94" name="Google Shape;594;p27"/>
          <p:cNvSpPr txBox="1">
            <a:spLocks noGrp="1"/>
          </p:cNvSpPr>
          <p:nvPr>
            <p:ph type="title" idx="6"/>
          </p:nvPr>
        </p:nvSpPr>
        <p:spPr>
          <a:xfrm>
            <a:off x="6118550" y="1480875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95" name="Google Shape;595;p27"/>
          <p:cNvSpPr txBox="1">
            <a:spLocks noGrp="1"/>
          </p:cNvSpPr>
          <p:nvPr>
            <p:ph type="title" idx="7"/>
          </p:nvPr>
        </p:nvSpPr>
        <p:spPr>
          <a:xfrm>
            <a:off x="6118550" y="3066696"/>
            <a:ext cx="9969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596" name="Google Shape;596;p27"/>
          <p:cNvSpPr txBox="1">
            <a:spLocks noGrp="1"/>
          </p:cNvSpPr>
          <p:nvPr>
            <p:ph type="subTitle" idx="1"/>
          </p:nvPr>
        </p:nvSpPr>
        <p:spPr>
          <a:xfrm>
            <a:off x="72000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Introduction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7" name="Google Shape;597;p27"/>
          <p:cNvSpPr txBox="1">
            <a:spLocks noGrp="1"/>
          </p:cNvSpPr>
          <p:nvPr>
            <p:ph type="subTitle" idx="8"/>
          </p:nvPr>
        </p:nvSpPr>
        <p:spPr>
          <a:xfrm>
            <a:off x="3419275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Functions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8" name="Google Shape;598;p27"/>
          <p:cNvSpPr txBox="1">
            <a:spLocks noGrp="1"/>
          </p:cNvSpPr>
          <p:nvPr>
            <p:ph type="subTitle" idx="9"/>
          </p:nvPr>
        </p:nvSpPr>
        <p:spPr>
          <a:xfrm>
            <a:off x="6118550" y="1852275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Libraries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9" name="Google Shape;599;p27"/>
          <p:cNvSpPr txBox="1">
            <a:spLocks noGrp="1"/>
          </p:cNvSpPr>
          <p:nvPr>
            <p:ph type="subTitle" idx="13"/>
          </p:nvPr>
        </p:nvSpPr>
        <p:spPr>
          <a:xfrm>
            <a:off x="72000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Screens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00" name="Google Shape;600;p27"/>
          <p:cNvSpPr txBox="1">
            <a:spLocks noGrp="1"/>
          </p:cNvSpPr>
          <p:nvPr>
            <p:ph type="subTitle" idx="14"/>
          </p:nvPr>
        </p:nvSpPr>
        <p:spPr>
          <a:xfrm>
            <a:off x="3419275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Progress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01" name="Google Shape;601;p27"/>
          <p:cNvSpPr txBox="1">
            <a:spLocks noGrp="1"/>
          </p:cNvSpPr>
          <p:nvPr>
            <p:ph type="subTitle" idx="15"/>
          </p:nvPr>
        </p:nvSpPr>
        <p:spPr>
          <a:xfrm>
            <a:off x="6118550" y="3438050"/>
            <a:ext cx="2109000" cy="7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Points to improvement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0"/>
          <p:cNvSpPr txBox="1">
            <a:spLocks noGrp="1"/>
          </p:cNvSpPr>
          <p:nvPr>
            <p:ph type="title"/>
          </p:nvPr>
        </p:nvSpPr>
        <p:spPr>
          <a:xfrm>
            <a:off x="72001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Introduction</a:t>
            </a:r>
            <a:endParaRPr dirty="0"/>
          </a:p>
        </p:txBody>
      </p:sp>
      <p:sp>
        <p:nvSpPr>
          <p:cNvPr id="671" name="Google Shape;671;p30"/>
          <p:cNvSpPr txBox="1">
            <a:spLocks noGrp="1"/>
          </p:cNvSpPr>
          <p:nvPr>
            <p:ph type="subTitle" idx="2"/>
          </p:nvPr>
        </p:nvSpPr>
        <p:spPr>
          <a:xfrm>
            <a:off x="719988" y="1712839"/>
            <a:ext cx="3857400" cy="3170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This is a simple application for individuals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Aim: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400" dirty="0" smtClean="0"/>
              <a:t>Providing a music player media for users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400" dirty="0" smtClean="0"/>
              <a:t>Users can add songs which they enjoy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73" name="Google Shape;673;p30"/>
          <p:cNvGrpSpPr/>
          <p:nvPr/>
        </p:nvGrpSpPr>
        <p:grpSpPr>
          <a:xfrm rot="1324229" flipH="1">
            <a:off x="4720741" y="607938"/>
            <a:ext cx="8625184" cy="8625184"/>
            <a:chOff x="3644723" y="-4992177"/>
            <a:chExt cx="10337753" cy="10337753"/>
          </a:xfrm>
        </p:grpSpPr>
        <p:grpSp>
          <p:nvGrpSpPr>
            <p:cNvPr id="674" name="Google Shape;674;p30"/>
            <p:cNvGrpSpPr/>
            <p:nvPr/>
          </p:nvGrpSpPr>
          <p:grpSpPr>
            <a:xfrm>
              <a:off x="4908062" y="-3516454"/>
              <a:ext cx="7597486" cy="7597564"/>
              <a:chOff x="4764920" y="782326"/>
              <a:chExt cx="4765106" cy="4765156"/>
            </a:xfrm>
          </p:grpSpPr>
          <p:sp>
            <p:nvSpPr>
              <p:cNvPr id="675" name="Google Shape;675;p3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8" name="Google Shape;698;p30"/>
            <p:cNvGrpSpPr/>
            <p:nvPr/>
          </p:nvGrpSpPr>
          <p:grpSpPr>
            <a:xfrm rot="-2700000">
              <a:off x="4511844" y="-2831440"/>
              <a:ext cx="8603511" cy="6016279"/>
              <a:chOff x="7736609" y="5069158"/>
              <a:chExt cx="3202907" cy="2239734"/>
            </a:xfrm>
          </p:grpSpPr>
          <p:sp>
            <p:nvSpPr>
              <p:cNvPr id="699" name="Google Shape;699;p30"/>
              <p:cNvSpPr/>
              <p:nvPr/>
            </p:nvSpPr>
            <p:spPr>
              <a:xfrm>
                <a:off x="7736609" y="6156185"/>
                <a:ext cx="1565829" cy="541728"/>
              </a:xfrm>
              <a:custGeom>
                <a:avLst/>
                <a:gdLst/>
                <a:ahLst/>
                <a:cxnLst/>
                <a:rect l="l" t="t" r="r" b="b"/>
                <a:pathLst>
                  <a:path w="51733" h="17898" extrusionOk="0">
                    <a:moveTo>
                      <a:pt x="51733" y="0"/>
                    </a:moveTo>
                    <a:lnTo>
                      <a:pt x="2542" y="5230"/>
                    </a:lnTo>
                    <a:lnTo>
                      <a:pt x="0" y="17897"/>
                    </a:lnTo>
                    <a:lnTo>
                      <a:pt x="51733" y="0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0"/>
              <p:cNvSpPr/>
              <p:nvPr/>
            </p:nvSpPr>
            <p:spPr>
              <a:xfrm>
                <a:off x="9365666" y="5774451"/>
                <a:ext cx="1573849" cy="363271"/>
              </a:xfrm>
              <a:custGeom>
                <a:avLst/>
                <a:gdLst/>
                <a:ahLst/>
                <a:cxnLst/>
                <a:rect l="l" t="t" r="r" b="b"/>
                <a:pathLst>
                  <a:path w="51998" h="12002" extrusionOk="0">
                    <a:moveTo>
                      <a:pt x="51998" y="1"/>
                    </a:moveTo>
                    <a:lnTo>
                      <a:pt x="0" y="12001"/>
                    </a:lnTo>
                    <a:lnTo>
                      <a:pt x="0" y="12001"/>
                    </a:lnTo>
                    <a:lnTo>
                      <a:pt x="49260" y="9217"/>
                    </a:lnTo>
                    <a:lnTo>
                      <a:pt x="51998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0"/>
              <p:cNvSpPr/>
              <p:nvPr/>
            </p:nvSpPr>
            <p:spPr>
              <a:xfrm>
                <a:off x="8005717" y="6427018"/>
                <a:ext cx="984783" cy="881874"/>
              </a:xfrm>
              <a:custGeom>
                <a:avLst/>
                <a:gdLst/>
                <a:ahLst/>
                <a:cxnLst/>
                <a:rect l="l" t="t" r="r" b="b"/>
                <a:pathLst>
                  <a:path w="32536" h="29136" extrusionOk="0">
                    <a:moveTo>
                      <a:pt x="32535" y="1"/>
                    </a:moveTo>
                    <a:lnTo>
                      <a:pt x="0" y="20359"/>
                    </a:lnTo>
                    <a:lnTo>
                      <a:pt x="7680" y="29136"/>
                    </a:lnTo>
                    <a:lnTo>
                      <a:pt x="32535" y="1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0"/>
              <p:cNvSpPr/>
              <p:nvPr/>
            </p:nvSpPr>
            <p:spPr>
              <a:xfrm>
                <a:off x="9534831" y="5069158"/>
                <a:ext cx="984753" cy="881934"/>
              </a:xfrm>
              <a:custGeom>
                <a:avLst/>
                <a:gdLst/>
                <a:ahLst/>
                <a:cxnLst/>
                <a:rect l="l" t="t" r="r" b="b"/>
                <a:pathLst>
                  <a:path w="32535" h="29138" extrusionOk="0">
                    <a:moveTo>
                      <a:pt x="24856" y="1"/>
                    </a:moveTo>
                    <a:lnTo>
                      <a:pt x="0" y="29137"/>
                    </a:lnTo>
                    <a:lnTo>
                      <a:pt x="32535" y="8779"/>
                    </a:lnTo>
                    <a:lnTo>
                      <a:pt x="24856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30"/>
            <p:cNvGrpSpPr/>
            <p:nvPr/>
          </p:nvGrpSpPr>
          <p:grpSpPr>
            <a:xfrm>
              <a:off x="7800768" y="-623638"/>
              <a:ext cx="1812054" cy="1811982"/>
              <a:chOff x="7800768" y="-623638"/>
              <a:chExt cx="1812054" cy="1811982"/>
            </a:xfrm>
          </p:grpSpPr>
          <p:sp>
            <p:nvSpPr>
              <p:cNvPr id="704" name="Google Shape;704;p30"/>
              <p:cNvSpPr/>
              <p:nvPr/>
            </p:nvSpPr>
            <p:spPr>
              <a:xfrm>
                <a:off x="7800768" y="-623638"/>
                <a:ext cx="1812054" cy="1811982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5292" extrusionOk="0">
                    <a:moveTo>
                      <a:pt x="12647" y="0"/>
                    </a:moveTo>
                    <a:cubicBezTo>
                      <a:pt x="9292" y="0"/>
                      <a:pt x="6076" y="1332"/>
                      <a:pt x="3704" y="3704"/>
                    </a:cubicBezTo>
                    <a:cubicBezTo>
                      <a:pt x="1332" y="6075"/>
                      <a:pt x="0" y="9292"/>
                      <a:pt x="0" y="12645"/>
                    </a:cubicBezTo>
                    <a:cubicBezTo>
                      <a:pt x="0" y="16000"/>
                      <a:pt x="1332" y="19216"/>
                      <a:pt x="3704" y="21588"/>
                    </a:cubicBezTo>
                    <a:cubicBezTo>
                      <a:pt x="6076" y="23959"/>
                      <a:pt x="9292" y="25292"/>
                      <a:pt x="12647" y="25292"/>
                    </a:cubicBezTo>
                    <a:cubicBezTo>
                      <a:pt x="16000" y="25292"/>
                      <a:pt x="19218" y="23959"/>
                      <a:pt x="21588" y="21588"/>
                    </a:cubicBezTo>
                    <a:cubicBezTo>
                      <a:pt x="23960" y="19216"/>
                      <a:pt x="25292" y="16000"/>
                      <a:pt x="25292" y="12645"/>
                    </a:cubicBezTo>
                    <a:cubicBezTo>
                      <a:pt x="25292" y="9292"/>
                      <a:pt x="23960" y="6075"/>
                      <a:pt x="21588" y="3704"/>
                    </a:cubicBezTo>
                    <a:cubicBezTo>
                      <a:pt x="19218" y="1332"/>
                      <a:pt x="16000" y="0"/>
                      <a:pt x="126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0"/>
              <p:cNvSpPr/>
              <p:nvPr/>
            </p:nvSpPr>
            <p:spPr>
              <a:xfrm>
                <a:off x="8648548" y="224105"/>
                <a:ext cx="116491" cy="116491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26" extrusionOk="0">
                    <a:moveTo>
                      <a:pt x="813" y="1"/>
                    </a:moveTo>
                    <a:cubicBezTo>
                      <a:pt x="365" y="1"/>
                      <a:pt x="0" y="365"/>
                      <a:pt x="0" y="813"/>
                    </a:cubicBezTo>
                    <a:cubicBezTo>
                      <a:pt x="0" y="1261"/>
                      <a:pt x="365" y="1626"/>
                      <a:pt x="813" y="1626"/>
                    </a:cubicBezTo>
                    <a:cubicBezTo>
                      <a:pt x="1261" y="1626"/>
                      <a:pt x="1625" y="1261"/>
                      <a:pt x="1625" y="813"/>
                    </a:cubicBezTo>
                    <a:cubicBezTo>
                      <a:pt x="1625" y="365"/>
                      <a:pt x="1261" y="1"/>
                      <a:pt x="813" y="1"/>
                    </a:cubicBezTo>
                    <a:close/>
                  </a:path>
                </a:pathLst>
              </a:custGeom>
              <a:solidFill>
                <a:srgbClr val="09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6" name="Google Shape;706;p30"/>
          <p:cNvGrpSpPr/>
          <p:nvPr/>
        </p:nvGrpSpPr>
        <p:grpSpPr>
          <a:xfrm rot="-2156916">
            <a:off x="6303174" y="1689054"/>
            <a:ext cx="715725" cy="2096533"/>
            <a:chOff x="7165266" y="1846878"/>
            <a:chExt cx="715675" cy="2096388"/>
          </a:xfrm>
        </p:grpSpPr>
        <p:sp>
          <p:nvSpPr>
            <p:cNvPr id="707" name="Google Shape;707;p30"/>
            <p:cNvSpPr/>
            <p:nvPr/>
          </p:nvSpPr>
          <p:spPr>
            <a:xfrm>
              <a:off x="7165266" y="1991284"/>
              <a:ext cx="715675" cy="715675"/>
            </a:xfrm>
            <a:custGeom>
              <a:avLst/>
              <a:gdLst/>
              <a:ahLst/>
              <a:cxnLst/>
              <a:rect l="l" t="t" r="r" b="b"/>
              <a:pathLst>
                <a:path w="23645" h="23645" extrusionOk="0">
                  <a:moveTo>
                    <a:pt x="11823" y="1"/>
                  </a:moveTo>
                  <a:cubicBezTo>
                    <a:pt x="8688" y="1"/>
                    <a:pt x="5680" y="1246"/>
                    <a:pt x="3463" y="3463"/>
                  </a:cubicBezTo>
                  <a:cubicBezTo>
                    <a:pt x="1247" y="5680"/>
                    <a:pt x="1" y="8687"/>
                    <a:pt x="1" y="11822"/>
                  </a:cubicBezTo>
                  <a:cubicBezTo>
                    <a:pt x="1" y="14958"/>
                    <a:pt x="1247" y="17965"/>
                    <a:pt x="3463" y="20182"/>
                  </a:cubicBezTo>
                  <a:cubicBezTo>
                    <a:pt x="5680" y="22399"/>
                    <a:pt x="8688" y="23644"/>
                    <a:pt x="11823" y="23644"/>
                  </a:cubicBezTo>
                  <a:cubicBezTo>
                    <a:pt x="14958" y="23644"/>
                    <a:pt x="17964" y="22399"/>
                    <a:pt x="20182" y="20182"/>
                  </a:cubicBezTo>
                  <a:cubicBezTo>
                    <a:pt x="22399" y="17965"/>
                    <a:pt x="23644" y="14958"/>
                    <a:pt x="23644" y="11822"/>
                  </a:cubicBezTo>
                  <a:cubicBezTo>
                    <a:pt x="23644" y="8687"/>
                    <a:pt x="22399" y="5680"/>
                    <a:pt x="20182" y="3463"/>
                  </a:cubicBezTo>
                  <a:cubicBezTo>
                    <a:pt x="17964" y="1246"/>
                    <a:pt x="14958" y="1"/>
                    <a:pt x="1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7302892" y="2128911"/>
              <a:ext cx="440422" cy="440422"/>
            </a:xfrm>
            <a:custGeom>
              <a:avLst/>
              <a:gdLst/>
              <a:ahLst/>
              <a:cxnLst/>
              <a:rect l="l" t="t" r="r" b="b"/>
              <a:pathLst>
                <a:path w="14551" h="14551" extrusionOk="0">
                  <a:moveTo>
                    <a:pt x="7276" y="1"/>
                  </a:moveTo>
                  <a:cubicBezTo>
                    <a:pt x="5346" y="1"/>
                    <a:pt x="3496" y="768"/>
                    <a:pt x="2132" y="2131"/>
                  </a:cubicBezTo>
                  <a:cubicBezTo>
                    <a:pt x="767" y="3496"/>
                    <a:pt x="1" y="5346"/>
                    <a:pt x="1" y="7275"/>
                  </a:cubicBezTo>
                  <a:cubicBezTo>
                    <a:pt x="1" y="9205"/>
                    <a:pt x="767" y="11055"/>
                    <a:pt x="2132" y="12420"/>
                  </a:cubicBezTo>
                  <a:cubicBezTo>
                    <a:pt x="3496" y="13783"/>
                    <a:pt x="5346" y="14550"/>
                    <a:pt x="7276" y="14550"/>
                  </a:cubicBezTo>
                  <a:cubicBezTo>
                    <a:pt x="9205" y="14550"/>
                    <a:pt x="11056" y="13783"/>
                    <a:pt x="12420" y="12420"/>
                  </a:cubicBezTo>
                  <a:cubicBezTo>
                    <a:pt x="13784" y="11055"/>
                    <a:pt x="14550" y="9205"/>
                    <a:pt x="14550" y="7275"/>
                  </a:cubicBezTo>
                  <a:cubicBezTo>
                    <a:pt x="14550" y="5346"/>
                    <a:pt x="13784" y="3496"/>
                    <a:pt x="12420" y="2131"/>
                  </a:cubicBezTo>
                  <a:cubicBezTo>
                    <a:pt x="11056" y="768"/>
                    <a:pt x="9205" y="1"/>
                    <a:pt x="7276" y="1"/>
                  </a:cubicBezTo>
                  <a:close/>
                </a:path>
              </a:pathLst>
            </a:custGeom>
            <a:solidFill>
              <a:srgbClr val="AAAAAA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7391576" y="2217594"/>
              <a:ext cx="263055" cy="263055"/>
            </a:xfrm>
            <a:custGeom>
              <a:avLst/>
              <a:gdLst/>
              <a:ahLst/>
              <a:cxnLst/>
              <a:rect l="l" t="t" r="r" b="b"/>
              <a:pathLst>
                <a:path w="8691" h="8691" extrusionOk="0">
                  <a:moveTo>
                    <a:pt x="4346" y="1"/>
                  </a:moveTo>
                  <a:cubicBezTo>
                    <a:pt x="1946" y="1"/>
                    <a:pt x="1" y="1946"/>
                    <a:pt x="1" y="4345"/>
                  </a:cubicBezTo>
                  <a:cubicBezTo>
                    <a:pt x="1" y="6745"/>
                    <a:pt x="1946" y="8690"/>
                    <a:pt x="4346" y="8690"/>
                  </a:cubicBezTo>
                  <a:cubicBezTo>
                    <a:pt x="6745" y="8690"/>
                    <a:pt x="8690" y="6745"/>
                    <a:pt x="8690" y="4345"/>
                  </a:cubicBezTo>
                  <a:cubicBezTo>
                    <a:pt x="8690" y="1946"/>
                    <a:pt x="6745" y="1"/>
                    <a:pt x="4346" y="1"/>
                  </a:cubicBezTo>
                  <a:close/>
                </a:path>
              </a:pathLst>
            </a:custGeom>
            <a:solidFill>
              <a:srgbClr val="2020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7449538" y="1846878"/>
              <a:ext cx="200280" cy="278824"/>
            </a:xfrm>
            <a:custGeom>
              <a:avLst/>
              <a:gdLst/>
              <a:ahLst/>
              <a:cxnLst/>
              <a:rect l="l" t="t" r="r" b="b"/>
              <a:pathLst>
                <a:path w="6617" h="9212" extrusionOk="0">
                  <a:moveTo>
                    <a:pt x="1026" y="0"/>
                  </a:moveTo>
                  <a:cubicBezTo>
                    <a:pt x="952" y="0"/>
                    <a:pt x="889" y="56"/>
                    <a:pt x="880" y="132"/>
                  </a:cubicBezTo>
                  <a:lnTo>
                    <a:pt x="9" y="8483"/>
                  </a:lnTo>
                  <a:cubicBezTo>
                    <a:pt x="0" y="8564"/>
                    <a:pt x="58" y="8635"/>
                    <a:pt x="139" y="8643"/>
                  </a:cubicBezTo>
                  <a:lnTo>
                    <a:pt x="5576" y="9211"/>
                  </a:lnTo>
                  <a:cubicBezTo>
                    <a:pt x="5581" y="9211"/>
                    <a:pt x="5586" y="9212"/>
                    <a:pt x="5591" y="9212"/>
                  </a:cubicBezTo>
                  <a:cubicBezTo>
                    <a:pt x="5665" y="9212"/>
                    <a:pt x="5729" y="9157"/>
                    <a:pt x="5736" y="9081"/>
                  </a:cubicBezTo>
                  <a:lnTo>
                    <a:pt x="6609" y="730"/>
                  </a:lnTo>
                  <a:cubicBezTo>
                    <a:pt x="6617" y="649"/>
                    <a:pt x="6558" y="577"/>
                    <a:pt x="6478" y="568"/>
                  </a:cubicBezTo>
                  <a:lnTo>
                    <a:pt x="1042" y="1"/>
                  </a:lnTo>
                  <a:cubicBezTo>
                    <a:pt x="1036" y="0"/>
                    <a:pt x="103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7413944" y="2208575"/>
              <a:ext cx="198192" cy="257001"/>
            </a:xfrm>
            <a:custGeom>
              <a:avLst/>
              <a:gdLst/>
              <a:ahLst/>
              <a:cxnLst/>
              <a:rect l="l" t="t" r="r" b="b"/>
              <a:pathLst>
                <a:path w="6548" h="8491" extrusionOk="0">
                  <a:moveTo>
                    <a:pt x="889" y="1"/>
                  </a:moveTo>
                  <a:cubicBezTo>
                    <a:pt x="851" y="1"/>
                    <a:pt x="819" y="29"/>
                    <a:pt x="815" y="67"/>
                  </a:cubicBezTo>
                  <a:lnTo>
                    <a:pt x="5" y="7826"/>
                  </a:lnTo>
                  <a:cubicBezTo>
                    <a:pt x="0" y="7867"/>
                    <a:pt x="30" y="7902"/>
                    <a:pt x="70" y="7907"/>
                  </a:cubicBezTo>
                  <a:lnTo>
                    <a:pt x="5653" y="8490"/>
                  </a:lnTo>
                  <a:cubicBezTo>
                    <a:pt x="5656" y="8490"/>
                    <a:pt x="5659" y="8490"/>
                    <a:pt x="5661" y="8490"/>
                  </a:cubicBezTo>
                  <a:cubicBezTo>
                    <a:pt x="5698" y="8490"/>
                    <a:pt x="5729" y="8462"/>
                    <a:pt x="5733" y="8424"/>
                  </a:cubicBezTo>
                  <a:lnTo>
                    <a:pt x="6543" y="665"/>
                  </a:lnTo>
                  <a:cubicBezTo>
                    <a:pt x="6548" y="625"/>
                    <a:pt x="6518" y="588"/>
                    <a:pt x="6477" y="585"/>
                  </a:cubicBezTo>
                  <a:lnTo>
                    <a:pt x="895" y="1"/>
                  </a:lnTo>
                  <a:cubicBezTo>
                    <a:pt x="893" y="1"/>
                    <a:pt x="891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7312972" y="3582205"/>
              <a:ext cx="130937" cy="131633"/>
            </a:xfrm>
            <a:custGeom>
              <a:avLst/>
              <a:gdLst/>
              <a:ahLst/>
              <a:cxnLst/>
              <a:rect l="l" t="t" r="r" b="b"/>
              <a:pathLst>
                <a:path w="4326" h="4349" extrusionOk="0">
                  <a:moveTo>
                    <a:pt x="476" y="0"/>
                  </a:moveTo>
                  <a:cubicBezTo>
                    <a:pt x="439" y="0"/>
                    <a:pt x="406" y="28"/>
                    <a:pt x="403" y="66"/>
                  </a:cubicBezTo>
                  <a:lnTo>
                    <a:pt x="5" y="3873"/>
                  </a:lnTo>
                  <a:cubicBezTo>
                    <a:pt x="1" y="3913"/>
                    <a:pt x="30" y="3949"/>
                    <a:pt x="70" y="3954"/>
                  </a:cubicBezTo>
                  <a:lnTo>
                    <a:pt x="3844" y="4348"/>
                  </a:lnTo>
                  <a:cubicBezTo>
                    <a:pt x="3846" y="4348"/>
                    <a:pt x="3848" y="4348"/>
                    <a:pt x="3851" y="4348"/>
                  </a:cubicBezTo>
                  <a:cubicBezTo>
                    <a:pt x="3888" y="4348"/>
                    <a:pt x="3920" y="4320"/>
                    <a:pt x="3924" y="4282"/>
                  </a:cubicBezTo>
                  <a:lnTo>
                    <a:pt x="4321" y="475"/>
                  </a:lnTo>
                  <a:cubicBezTo>
                    <a:pt x="4326" y="435"/>
                    <a:pt x="4297" y="399"/>
                    <a:pt x="4257" y="394"/>
                  </a:cubicBezTo>
                  <a:lnTo>
                    <a:pt x="483" y="0"/>
                  </a:lnTo>
                  <a:cubicBezTo>
                    <a:pt x="480" y="0"/>
                    <a:pt x="478" y="0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7348294" y="2114231"/>
              <a:ext cx="215262" cy="1564648"/>
            </a:xfrm>
            <a:custGeom>
              <a:avLst/>
              <a:gdLst/>
              <a:ahLst/>
              <a:cxnLst/>
              <a:rect l="l" t="t" r="r" b="b"/>
              <a:pathLst>
                <a:path w="7112" h="51694" extrusionOk="0">
                  <a:moveTo>
                    <a:pt x="5302" y="0"/>
                  </a:moveTo>
                  <a:lnTo>
                    <a:pt x="0" y="51504"/>
                  </a:lnTo>
                  <a:lnTo>
                    <a:pt x="1808" y="51693"/>
                  </a:lnTo>
                  <a:lnTo>
                    <a:pt x="7111" y="189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7484316" y="2308548"/>
              <a:ext cx="57932" cy="55087"/>
            </a:xfrm>
            <a:custGeom>
              <a:avLst/>
              <a:gdLst/>
              <a:ahLst/>
              <a:cxnLst/>
              <a:rect l="l" t="t" r="r" b="b"/>
              <a:pathLst>
                <a:path w="1914" h="1820" extrusionOk="0">
                  <a:moveTo>
                    <a:pt x="956" y="1"/>
                  </a:moveTo>
                  <a:cubicBezTo>
                    <a:pt x="496" y="1"/>
                    <a:pt x="101" y="348"/>
                    <a:pt x="52" y="816"/>
                  </a:cubicBezTo>
                  <a:cubicBezTo>
                    <a:pt x="0" y="1315"/>
                    <a:pt x="363" y="1763"/>
                    <a:pt x="862" y="1815"/>
                  </a:cubicBezTo>
                  <a:cubicBezTo>
                    <a:pt x="895" y="1818"/>
                    <a:pt x="927" y="1820"/>
                    <a:pt x="959" y="1820"/>
                  </a:cubicBezTo>
                  <a:cubicBezTo>
                    <a:pt x="1418" y="1820"/>
                    <a:pt x="1813" y="1472"/>
                    <a:pt x="1861" y="1005"/>
                  </a:cubicBezTo>
                  <a:cubicBezTo>
                    <a:pt x="1914" y="505"/>
                    <a:pt x="1550" y="58"/>
                    <a:pt x="1051" y="6"/>
                  </a:cubicBezTo>
                  <a:cubicBezTo>
                    <a:pt x="1019" y="2"/>
                    <a:pt x="988" y="1"/>
                    <a:pt x="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7289000" y="3667135"/>
              <a:ext cx="173160" cy="276130"/>
            </a:xfrm>
            <a:custGeom>
              <a:avLst/>
              <a:gdLst/>
              <a:ahLst/>
              <a:cxnLst/>
              <a:rect l="l" t="t" r="r" b="b"/>
              <a:pathLst>
                <a:path w="5721" h="9123" extrusionOk="0">
                  <a:moveTo>
                    <a:pt x="64" y="1"/>
                  </a:moveTo>
                  <a:cubicBezTo>
                    <a:pt x="28" y="1"/>
                    <a:pt x="0" y="30"/>
                    <a:pt x="0" y="67"/>
                  </a:cubicBezTo>
                  <a:lnTo>
                    <a:pt x="101" y="8668"/>
                  </a:lnTo>
                  <a:cubicBezTo>
                    <a:pt x="101" y="8708"/>
                    <a:pt x="134" y="8745"/>
                    <a:pt x="175" y="8749"/>
                  </a:cubicBezTo>
                  <a:lnTo>
                    <a:pt x="3746" y="9122"/>
                  </a:lnTo>
                  <a:cubicBezTo>
                    <a:pt x="3749" y="9123"/>
                    <a:pt x="3752" y="9123"/>
                    <a:pt x="3755" y="9123"/>
                  </a:cubicBezTo>
                  <a:cubicBezTo>
                    <a:pt x="3793" y="9123"/>
                    <a:pt x="3828" y="9095"/>
                    <a:pt x="3835" y="9058"/>
                  </a:cubicBezTo>
                  <a:lnTo>
                    <a:pt x="5711" y="664"/>
                  </a:lnTo>
                  <a:cubicBezTo>
                    <a:pt x="5721" y="624"/>
                    <a:pt x="5695" y="589"/>
                    <a:pt x="5655" y="584"/>
                  </a:cubicBezTo>
                  <a:lnTo>
                    <a:pt x="72" y="1"/>
                  </a:lnTo>
                  <a:cubicBezTo>
                    <a:pt x="69" y="1"/>
                    <a:pt x="66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" name="Google Shape;632;p28"/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16260" r="25396"/>
          <a:stretch/>
        </p:blipFill>
        <p:spPr>
          <a:xfrm flipH="1">
            <a:off x="5017644" y="536590"/>
            <a:ext cx="3784424" cy="4312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0"/>
          <p:cNvSpPr txBox="1">
            <a:spLocks noGrp="1"/>
          </p:cNvSpPr>
          <p:nvPr>
            <p:ph type="title"/>
          </p:nvPr>
        </p:nvSpPr>
        <p:spPr>
          <a:xfrm>
            <a:off x="72001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Functions</a:t>
            </a:r>
            <a:endParaRPr dirty="0"/>
          </a:p>
        </p:txBody>
      </p:sp>
      <p:sp>
        <p:nvSpPr>
          <p:cNvPr id="671" name="Google Shape;671;p30"/>
          <p:cNvSpPr txBox="1">
            <a:spLocks noGrp="1"/>
          </p:cNvSpPr>
          <p:nvPr>
            <p:ph type="subTitle" idx="2"/>
          </p:nvPr>
        </p:nvSpPr>
        <p:spPr>
          <a:xfrm>
            <a:off x="719988" y="1712841"/>
            <a:ext cx="4394096" cy="29513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 smtClean="0"/>
              <a:t>Play music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 smtClean="0"/>
              <a:t>Add to/Delete from Favorites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 smtClean="0"/>
              <a:t>Add to/Delete from Queue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500" dirty="0" smtClean="0"/>
              <a:t>Be able to repeat one track or all playlist</a:t>
            </a:r>
          </a:p>
        </p:txBody>
      </p:sp>
      <p:grpSp>
        <p:nvGrpSpPr>
          <p:cNvPr id="673" name="Google Shape;673;p30"/>
          <p:cNvGrpSpPr/>
          <p:nvPr/>
        </p:nvGrpSpPr>
        <p:grpSpPr>
          <a:xfrm rot="1324229" flipH="1">
            <a:off x="4720741" y="607938"/>
            <a:ext cx="8625184" cy="8625184"/>
            <a:chOff x="3644723" y="-4992177"/>
            <a:chExt cx="10337753" cy="10337753"/>
          </a:xfrm>
        </p:grpSpPr>
        <p:grpSp>
          <p:nvGrpSpPr>
            <p:cNvPr id="674" name="Google Shape;674;p30"/>
            <p:cNvGrpSpPr/>
            <p:nvPr/>
          </p:nvGrpSpPr>
          <p:grpSpPr>
            <a:xfrm>
              <a:off x="4908062" y="-3516454"/>
              <a:ext cx="7597486" cy="7597564"/>
              <a:chOff x="4764920" y="782326"/>
              <a:chExt cx="4765106" cy="4765156"/>
            </a:xfrm>
          </p:grpSpPr>
          <p:sp>
            <p:nvSpPr>
              <p:cNvPr id="675" name="Google Shape;675;p30"/>
              <p:cNvSpPr/>
              <p:nvPr/>
            </p:nvSpPr>
            <p:spPr>
              <a:xfrm>
                <a:off x="6057150" y="2074551"/>
                <a:ext cx="2180622" cy="2180622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0"/>
              <p:cNvSpPr/>
              <p:nvPr/>
            </p:nvSpPr>
            <p:spPr>
              <a:xfrm>
                <a:off x="4764920" y="782326"/>
                <a:ext cx="4765106" cy="4765156"/>
              </a:xfrm>
              <a:custGeom>
                <a:avLst/>
                <a:gdLst/>
                <a:ahLst/>
                <a:cxnLst/>
                <a:rect l="l" t="t" r="r" b="b"/>
                <a:pathLst>
                  <a:path w="96445" h="96446" fill="none" extrusionOk="0">
                    <a:moveTo>
                      <a:pt x="48223" y="96445"/>
                    </a:moveTo>
                    <a:cubicBezTo>
                      <a:pt x="35342" y="96445"/>
                      <a:pt x="23231" y="91429"/>
                      <a:pt x="14123" y="82320"/>
                    </a:cubicBezTo>
                    <a:cubicBezTo>
                      <a:pt x="5016" y="73213"/>
                      <a:pt x="0" y="61104"/>
                      <a:pt x="0" y="48223"/>
                    </a:cubicBezTo>
                    <a:cubicBezTo>
                      <a:pt x="0" y="35342"/>
                      <a:pt x="5016" y="23232"/>
                      <a:pt x="14124" y="14124"/>
                    </a:cubicBezTo>
                    <a:cubicBezTo>
                      <a:pt x="23232" y="5017"/>
                      <a:pt x="35343" y="1"/>
                      <a:pt x="48223" y="1"/>
                    </a:cubicBezTo>
                    <a:cubicBezTo>
                      <a:pt x="61104" y="1"/>
                      <a:pt x="73213" y="5017"/>
                      <a:pt x="82321" y="14124"/>
                    </a:cubicBezTo>
                    <a:cubicBezTo>
                      <a:pt x="91429" y="23232"/>
                      <a:pt x="96445" y="35342"/>
                      <a:pt x="96445" y="48223"/>
                    </a:cubicBezTo>
                    <a:cubicBezTo>
                      <a:pt x="96445" y="61104"/>
                      <a:pt x="91429" y="73215"/>
                      <a:pt x="82320" y="82322"/>
                    </a:cubicBezTo>
                    <a:cubicBezTo>
                      <a:pt x="73213" y="91429"/>
                      <a:pt x="61104" y="96445"/>
                      <a:pt x="48223" y="9644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0"/>
              <p:cNvSpPr/>
              <p:nvPr/>
            </p:nvSpPr>
            <p:spPr>
              <a:xfrm>
                <a:off x="4831324" y="848729"/>
                <a:ext cx="4632348" cy="4632348"/>
              </a:xfrm>
              <a:custGeom>
                <a:avLst/>
                <a:gdLst/>
                <a:ahLst/>
                <a:cxnLst/>
                <a:rect l="l" t="t" r="r" b="b"/>
                <a:pathLst>
                  <a:path w="93758" h="93758" fill="none" extrusionOk="0">
                    <a:moveTo>
                      <a:pt x="46879" y="93757"/>
                    </a:moveTo>
                    <a:cubicBezTo>
                      <a:pt x="34356" y="93757"/>
                      <a:pt x="22585" y="88881"/>
                      <a:pt x="13730" y="80025"/>
                    </a:cubicBezTo>
                    <a:cubicBezTo>
                      <a:pt x="4876" y="71173"/>
                      <a:pt x="0" y="59401"/>
                      <a:pt x="0" y="46879"/>
                    </a:cubicBezTo>
                    <a:cubicBezTo>
                      <a:pt x="0" y="34357"/>
                      <a:pt x="4876" y="22585"/>
                      <a:pt x="13731" y="13730"/>
                    </a:cubicBezTo>
                    <a:cubicBezTo>
                      <a:pt x="22585" y="4877"/>
                      <a:pt x="34358" y="0"/>
                      <a:pt x="46879" y="0"/>
                    </a:cubicBezTo>
                    <a:cubicBezTo>
                      <a:pt x="59401" y="0"/>
                      <a:pt x="71173" y="4877"/>
                      <a:pt x="80027" y="13730"/>
                    </a:cubicBezTo>
                    <a:cubicBezTo>
                      <a:pt x="88881" y="22585"/>
                      <a:pt x="93757" y="34357"/>
                      <a:pt x="93757" y="46879"/>
                    </a:cubicBezTo>
                    <a:cubicBezTo>
                      <a:pt x="93757" y="59401"/>
                      <a:pt x="88881" y="71173"/>
                      <a:pt x="80025" y="80029"/>
                    </a:cubicBezTo>
                    <a:cubicBezTo>
                      <a:pt x="71173" y="88881"/>
                      <a:pt x="59401" y="93757"/>
                      <a:pt x="46879" y="9375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0"/>
              <p:cNvSpPr/>
              <p:nvPr/>
            </p:nvSpPr>
            <p:spPr>
              <a:xfrm>
                <a:off x="4897678" y="915132"/>
                <a:ext cx="4499590" cy="4499541"/>
              </a:xfrm>
              <a:custGeom>
                <a:avLst/>
                <a:gdLst/>
                <a:ahLst/>
                <a:cxnLst/>
                <a:rect l="l" t="t" r="r" b="b"/>
                <a:pathLst>
                  <a:path w="91071" h="91070" fill="none" extrusionOk="0">
                    <a:moveTo>
                      <a:pt x="45536" y="91070"/>
                    </a:moveTo>
                    <a:cubicBezTo>
                      <a:pt x="33372" y="91070"/>
                      <a:pt x="21937" y="86333"/>
                      <a:pt x="13338" y="77731"/>
                    </a:cubicBezTo>
                    <a:cubicBezTo>
                      <a:pt x="4738" y="69132"/>
                      <a:pt x="1" y="57698"/>
                      <a:pt x="1" y="45535"/>
                    </a:cubicBezTo>
                    <a:cubicBezTo>
                      <a:pt x="1" y="33371"/>
                      <a:pt x="4738" y="21937"/>
                      <a:pt x="13338" y="13337"/>
                    </a:cubicBezTo>
                    <a:cubicBezTo>
                      <a:pt x="21938" y="4737"/>
                      <a:pt x="33373" y="0"/>
                      <a:pt x="45536" y="0"/>
                    </a:cubicBezTo>
                    <a:cubicBezTo>
                      <a:pt x="57699" y="0"/>
                      <a:pt x="69133" y="4737"/>
                      <a:pt x="77733" y="13337"/>
                    </a:cubicBezTo>
                    <a:cubicBezTo>
                      <a:pt x="86334" y="21937"/>
                      <a:pt x="91070" y="33373"/>
                      <a:pt x="91070" y="45535"/>
                    </a:cubicBezTo>
                    <a:cubicBezTo>
                      <a:pt x="91070" y="57697"/>
                      <a:pt x="86334" y="69132"/>
                      <a:pt x="77732" y="77734"/>
                    </a:cubicBezTo>
                    <a:cubicBezTo>
                      <a:pt x="69133" y="86333"/>
                      <a:pt x="57699" y="91070"/>
                      <a:pt x="45536" y="91070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0"/>
              <p:cNvSpPr/>
              <p:nvPr/>
            </p:nvSpPr>
            <p:spPr>
              <a:xfrm>
                <a:off x="4964130" y="981535"/>
                <a:ext cx="4366734" cy="4366783"/>
              </a:xfrm>
              <a:custGeom>
                <a:avLst/>
                <a:gdLst/>
                <a:ahLst/>
                <a:cxnLst/>
                <a:rect l="l" t="t" r="r" b="b"/>
                <a:pathLst>
                  <a:path w="88382" h="88383" fill="none" extrusionOk="0">
                    <a:moveTo>
                      <a:pt x="44191" y="88382"/>
                    </a:moveTo>
                    <a:cubicBezTo>
                      <a:pt x="32386" y="88382"/>
                      <a:pt x="21289" y="83785"/>
                      <a:pt x="12943" y="75437"/>
                    </a:cubicBezTo>
                    <a:cubicBezTo>
                      <a:pt x="4597" y="67092"/>
                      <a:pt x="1" y="55996"/>
                      <a:pt x="1" y="44191"/>
                    </a:cubicBezTo>
                    <a:cubicBezTo>
                      <a:pt x="1" y="32386"/>
                      <a:pt x="4597" y="21290"/>
                      <a:pt x="12944" y="12943"/>
                    </a:cubicBezTo>
                    <a:cubicBezTo>
                      <a:pt x="21289" y="4597"/>
                      <a:pt x="32387" y="1"/>
                      <a:pt x="44191" y="1"/>
                    </a:cubicBezTo>
                    <a:cubicBezTo>
                      <a:pt x="55994" y="1"/>
                      <a:pt x="67092" y="4597"/>
                      <a:pt x="75439" y="12943"/>
                    </a:cubicBezTo>
                    <a:cubicBezTo>
                      <a:pt x="83784" y="21290"/>
                      <a:pt x="88382" y="32387"/>
                      <a:pt x="88382" y="44191"/>
                    </a:cubicBezTo>
                    <a:cubicBezTo>
                      <a:pt x="88382" y="55994"/>
                      <a:pt x="83784" y="67092"/>
                      <a:pt x="75437" y="75439"/>
                    </a:cubicBezTo>
                    <a:cubicBezTo>
                      <a:pt x="67092" y="83785"/>
                      <a:pt x="55995" y="88382"/>
                      <a:pt x="44191" y="8838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0"/>
              <p:cNvSpPr/>
              <p:nvPr/>
            </p:nvSpPr>
            <p:spPr>
              <a:xfrm>
                <a:off x="5030534" y="1047938"/>
                <a:ext cx="4233976" cy="4233926"/>
              </a:xfrm>
              <a:custGeom>
                <a:avLst/>
                <a:gdLst/>
                <a:ahLst/>
                <a:cxnLst/>
                <a:rect l="l" t="t" r="r" b="b"/>
                <a:pathLst>
                  <a:path w="85695" h="85694" fill="none" extrusionOk="0">
                    <a:moveTo>
                      <a:pt x="42847" y="85693"/>
                    </a:moveTo>
                    <a:cubicBezTo>
                      <a:pt x="31401" y="85693"/>
                      <a:pt x="20642" y="81237"/>
                      <a:pt x="12549" y="73143"/>
                    </a:cubicBezTo>
                    <a:cubicBezTo>
                      <a:pt x="4457" y="65052"/>
                      <a:pt x="0" y="54293"/>
                      <a:pt x="0" y="42847"/>
                    </a:cubicBezTo>
                    <a:cubicBezTo>
                      <a:pt x="0" y="31401"/>
                      <a:pt x="4457" y="20642"/>
                      <a:pt x="12549" y="12550"/>
                    </a:cubicBezTo>
                    <a:cubicBezTo>
                      <a:pt x="20642" y="4457"/>
                      <a:pt x="31402" y="1"/>
                      <a:pt x="42847" y="1"/>
                    </a:cubicBezTo>
                    <a:cubicBezTo>
                      <a:pt x="54291" y="1"/>
                      <a:pt x="65051" y="4457"/>
                      <a:pt x="73144" y="12550"/>
                    </a:cubicBezTo>
                    <a:cubicBezTo>
                      <a:pt x="81236" y="20642"/>
                      <a:pt x="85694" y="31402"/>
                      <a:pt x="85694" y="42847"/>
                    </a:cubicBezTo>
                    <a:cubicBezTo>
                      <a:pt x="85694" y="54292"/>
                      <a:pt x="81236" y="65052"/>
                      <a:pt x="73143" y="73145"/>
                    </a:cubicBezTo>
                    <a:cubicBezTo>
                      <a:pt x="65051" y="81237"/>
                      <a:pt x="54292" y="85693"/>
                      <a:pt x="42847" y="8569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0"/>
              <p:cNvSpPr/>
              <p:nvPr/>
            </p:nvSpPr>
            <p:spPr>
              <a:xfrm>
                <a:off x="5096887" y="1114341"/>
                <a:ext cx="4101168" cy="4101119"/>
              </a:xfrm>
              <a:custGeom>
                <a:avLst/>
                <a:gdLst/>
                <a:ahLst/>
                <a:cxnLst/>
                <a:rect l="l" t="t" r="r" b="b"/>
                <a:pathLst>
                  <a:path w="83007" h="83006" fill="none" extrusionOk="0">
                    <a:moveTo>
                      <a:pt x="41504" y="83006"/>
                    </a:moveTo>
                    <a:cubicBezTo>
                      <a:pt x="30418" y="83006"/>
                      <a:pt x="19995" y="78688"/>
                      <a:pt x="12156" y="70848"/>
                    </a:cubicBezTo>
                    <a:cubicBezTo>
                      <a:pt x="4318" y="63011"/>
                      <a:pt x="1" y="52589"/>
                      <a:pt x="1" y="41503"/>
                    </a:cubicBezTo>
                    <a:cubicBezTo>
                      <a:pt x="1" y="30417"/>
                      <a:pt x="4318" y="19995"/>
                      <a:pt x="12157" y="12155"/>
                    </a:cubicBezTo>
                    <a:cubicBezTo>
                      <a:pt x="19995" y="4317"/>
                      <a:pt x="30418" y="0"/>
                      <a:pt x="41504" y="0"/>
                    </a:cubicBezTo>
                    <a:cubicBezTo>
                      <a:pt x="52589" y="0"/>
                      <a:pt x="63012" y="4317"/>
                      <a:pt x="70851" y="12155"/>
                    </a:cubicBezTo>
                    <a:cubicBezTo>
                      <a:pt x="78689" y="19995"/>
                      <a:pt x="83006" y="30417"/>
                      <a:pt x="83006" y="41503"/>
                    </a:cubicBezTo>
                    <a:cubicBezTo>
                      <a:pt x="83006" y="52589"/>
                      <a:pt x="78689" y="63011"/>
                      <a:pt x="70850" y="70850"/>
                    </a:cubicBezTo>
                    <a:cubicBezTo>
                      <a:pt x="63012" y="78688"/>
                      <a:pt x="52591" y="83006"/>
                      <a:pt x="41504" y="8300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0"/>
              <p:cNvSpPr/>
              <p:nvPr/>
            </p:nvSpPr>
            <p:spPr>
              <a:xfrm>
                <a:off x="5163291" y="1180695"/>
                <a:ext cx="3968361" cy="3968361"/>
              </a:xfrm>
              <a:custGeom>
                <a:avLst/>
                <a:gdLst/>
                <a:ahLst/>
                <a:cxnLst/>
                <a:rect l="l" t="t" r="r" b="b"/>
                <a:pathLst>
                  <a:path w="80319" h="80319" fill="none" extrusionOk="0">
                    <a:moveTo>
                      <a:pt x="40160" y="80319"/>
                    </a:moveTo>
                    <a:cubicBezTo>
                      <a:pt x="29432" y="80319"/>
                      <a:pt x="19348" y="76141"/>
                      <a:pt x="11763" y="68555"/>
                    </a:cubicBezTo>
                    <a:cubicBezTo>
                      <a:pt x="4178" y="60972"/>
                      <a:pt x="1" y="50887"/>
                      <a:pt x="1" y="40160"/>
                    </a:cubicBezTo>
                    <a:cubicBezTo>
                      <a:pt x="1" y="29433"/>
                      <a:pt x="4178" y="19348"/>
                      <a:pt x="11763" y="11763"/>
                    </a:cubicBezTo>
                    <a:cubicBezTo>
                      <a:pt x="19348" y="4178"/>
                      <a:pt x="29434" y="1"/>
                      <a:pt x="40160" y="1"/>
                    </a:cubicBezTo>
                    <a:cubicBezTo>
                      <a:pt x="50887" y="1"/>
                      <a:pt x="60971" y="4178"/>
                      <a:pt x="68556" y="11763"/>
                    </a:cubicBezTo>
                    <a:cubicBezTo>
                      <a:pt x="76141" y="19348"/>
                      <a:pt x="80319" y="29433"/>
                      <a:pt x="80319" y="40160"/>
                    </a:cubicBezTo>
                    <a:cubicBezTo>
                      <a:pt x="80319" y="50887"/>
                      <a:pt x="76141" y="60972"/>
                      <a:pt x="68555" y="68558"/>
                    </a:cubicBezTo>
                    <a:cubicBezTo>
                      <a:pt x="60971" y="76141"/>
                      <a:pt x="50887" y="80319"/>
                      <a:pt x="40160" y="8031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0"/>
              <p:cNvSpPr/>
              <p:nvPr/>
            </p:nvSpPr>
            <p:spPr>
              <a:xfrm>
                <a:off x="5229744" y="1247098"/>
                <a:ext cx="3835504" cy="3835603"/>
              </a:xfrm>
              <a:custGeom>
                <a:avLst/>
                <a:gdLst/>
                <a:ahLst/>
                <a:cxnLst/>
                <a:rect l="l" t="t" r="r" b="b"/>
                <a:pathLst>
                  <a:path w="77630" h="77632" fill="none" extrusionOk="0">
                    <a:moveTo>
                      <a:pt x="38815" y="77631"/>
                    </a:moveTo>
                    <a:cubicBezTo>
                      <a:pt x="28446" y="77631"/>
                      <a:pt x="18699" y="73593"/>
                      <a:pt x="11369" y="66262"/>
                    </a:cubicBezTo>
                    <a:cubicBezTo>
                      <a:pt x="4037" y="58931"/>
                      <a:pt x="0" y="49184"/>
                      <a:pt x="0" y="38816"/>
                    </a:cubicBezTo>
                    <a:cubicBezTo>
                      <a:pt x="0" y="28448"/>
                      <a:pt x="4037" y="18701"/>
                      <a:pt x="11369" y="11369"/>
                    </a:cubicBezTo>
                    <a:cubicBezTo>
                      <a:pt x="18699" y="4039"/>
                      <a:pt x="28447" y="1"/>
                      <a:pt x="38815" y="1"/>
                    </a:cubicBezTo>
                    <a:cubicBezTo>
                      <a:pt x="49183" y="1"/>
                      <a:pt x="58930" y="4039"/>
                      <a:pt x="66261" y="11369"/>
                    </a:cubicBezTo>
                    <a:cubicBezTo>
                      <a:pt x="73592" y="18701"/>
                      <a:pt x="77630" y="28448"/>
                      <a:pt x="77630" y="38816"/>
                    </a:cubicBezTo>
                    <a:cubicBezTo>
                      <a:pt x="77630" y="49184"/>
                      <a:pt x="73592" y="58931"/>
                      <a:pt x="66260" y="66263"/>
                    </a:cubicBezTo>
                    <a:cubicBezTo>
                      <a:pt x="58930" y="73593"/>
                      <a:pt x="49183" y="77631"/>
                      <a:pt x="38815" y="776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0"/>
              <p:cNvSpPr/>
              <p:nvPr/>
            </p:nvSpPr>
            <p:spPr>
              <a:xfrm>
                <a:off x="5296147" y="1313551"/>
                <a:ext cx="3702746" cy="3702697"/>
              </a:xfrm>
              <a:custGeom>
                <a:avLst/>
                <a:gdLst/>
                <a:ahLst/>
                <a:cxnLst/>
                <a:rect l="l" t="t" r="r" b="b"/>
                <a:pathLst>
                  <a:path w="74943" h="74942" fill="none" extrusionOk="0">
                    <a:moveTo>
                      <a:pt x="37471" y="74941"/>
                    </a:moveTo>
                    <a:cubicBezTo>
                      <a:pt x="27461" y="74941"/>
                      <a:pt x="18052" y="71044"/>
                      <a:pt x="10975" y="63966"/>
                    </a:cubicBezTo>
                    <a:cubicBezTo>
                      <a:pt x="3897" y="56890"/>
                      <a:pt x="0" y="47480"/>
                      <a:pt x="0" y="37471"/>
                    </a:cubicBezTo>
                    <a:cubicBezTo>
                      <a:pt x="0" y="27461"/>
                      <a:pt x="3897" y="18052"/>
                      <a:pt x="10975" y="10975"/>
                    </a:cubicBezTo>
                    <a:cubicBezTo>
                      <a:pt x="18052" y="3898"/>
                      <a:pt x="27462" y="0"/>
                      <a:pt x="37471" y="0"/>
                    </a:cubicBezTo>
                    <a:cubicBezTo>
                      <a:pt x="47480" y="0"/>
                      <a:pt x="56889" y="3898"/>
                      <a:pt x="63967" y="10975"/>
                    </a:cubicBezTo>
                    <a:cubicBezTo>
                      <a:pt x="71045" y="18052"/>
                      <a:pt x="74942" y="27462"/>
                      <a:pt x="74942" y="37471"/>
                    </a:cubicBezTo>
                    <a:cubicBezTo>
                      <a:pt x="74942" y="47479"/>
                      <a:pt x="71044" y="56890"/>
                      <a:pt x="63967" y="63968"/>
                    </a:cubicBezTo>
                    <a:cubicBezTo>
                      <a:pt x="56889" y="71044"/>
                      <a:pt x="47480" y="74941"/>
                      <a:pt x="37471" y="749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0"/>
              <p:cNvSpPr/>
              <p:nvPr/>
            </p:nvSpPr>
            <p:spPr>
              <a:xfrm>
                <a:off x="5362501" y="1379954"/>
                <a:ext cx="3569988" cy="3569890"/>
              </a:xfrm>
              <a:custGeom>
                <a:avLst/>
                <a:gdLst/>
                <a:ahLst/>
                <a:cxnLst/>
                <a:rect l="l" t="t" r="r" b="b"/>
                <a:pathLst>
                  <a:path w="72256" h="72254" fill="none" extrusionOk="0">
                    <a:moveTo>
                      <a:pt x="36128" y="72254"/>
                    </a:moveTo>
                    <a:cubicBezTo>
                      <a:pt x="26478" y="72254"/>
                      <a:pt x="17405" y="68496"/>
                      <a:pt x="10582" y="61672"/>
                    </a:cubicBezTo>
                    <a:cubicBezTo>
                      <a:pt x="3759" y="54849"/>
                      <a:pt x="1" y="45778"/>
                      <a:pt x="1" y="36127"/>
                    </a:cubicBezTo>
                    <a:cubicBezTo>
                      <a:pt x="1" y="26476"/>
                      <a:pt x="3759" y="17405"/>
                      <a:pt x="10582" y="10581"/>
                    </a:cubicBezTo>
                    <a:cubicBezTo>
                      <a:pt x="17405" y="3758"/>
                      <a:pt x="26478" y="0"/>
                      <a:pt x="36128" y="0"/>
                    </a:cubicBezTo>
                    <a:cubicBezTo>
                      <a:pt x="45778" y="0"/>
                      <a:pt x="54850" y="3758"/>
                      <a:pt x="61674" y="10581"/>
                    </a:cubicBezTo>
                    <a:cubicBezTo>
                      <a:pt x="68497" y="17405"/>
                      <a:pt x="72256" y="26477"/>
                      <a:pt x="72256" y="36127"/>
                    </a:cubicBezTo>
                    <a:cubicBezTo>
                      <a:pt x="72256" y="45776"/>
                      <a:pt x="68497" y="54849"/>
                      <a:pt x="61673" y="61673"/>
                    </a:cubicBezTo>
                    <a:cubicBezTo>
                      <a:pt x="54850" y="68496"/>
                      <a:pt x="45778" y="72254"/>
                      <a:pt x="36128" y="7225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0"/>
              <p:cNvSpPr/>
              <p:nvPr/>
            </p:nvSpPr>
            <p:spPr>
              <a:xfrm>
                <a:off x="5428904" y="1446307"/>
                <a:ext cx="3437132" cy="3437132"/>
              </a:xfrm>
              <a:custGeom>
                <a:avLst/>
                <a:gdLst/>
                <a:ahLst/>
                <a:cxnLst/>
                <a:rect l="l" t="t" r="r" b="b"/>
                <a:pathLst>
                  <a:path w="69567" h="69567" fill="none" extrusionOk="0">
                    <a:moveTo>
                      <a:pt x="34784" y="69567"/>
                    </a:moveTo>
                    <a:cubicBezTo>
                      <a:pt x="25493" y="69567"/>
                      <a:pt x="16758" y="65949"/>
                      <a:pt x="10188" y="59378"/>
                    </a:cubicBezTo>
                    <a:cubicBezTo>
                      <a:pt x="3619" y="52810"/>
                      <a:pt x="0" y="44075"/>
                      <a:pt x="0" y="34784"/>
                    </a:cubicBezTo>
                    <a:cubicBezTo>
                      <a:pt x="0" y="25493"/>
                      <a:pt x="3619" y="16758"/>
                      <a:pt x="10188" y="10189"/>
                    </a:cubicBezTo>
                    <a:cubicBezTo>
                      <a:pt x="16758" y="3619"/>
                      <a:pt x="25493" y="1"/>
                      <a:pt x="34784" y="1"/>
                    </a:cubicBezTo>
                    <a:cubicBezTo>
                      <a:pt x="44074" y="1"/>
                      <a:pt x="52809" y="3619"/>
                      <a:pt x="59379" y="10189"/>
                    </a:cubicBezTo>
                    <a:cubicBezTo>
                      <a:pt x="65950" y="16758"/>
                      <a:pt x="69567" y="25493"/>
                      <a:pt x="69567" y="34784"/>
                    </a:cubicBezTo>
                    <a:cubicBezTo>
                      <a:pt x="69567" y="44075"/>
                      <a:pt x="65948" y="52810"/>
                      <a:pt x="59379" y="59380"/>
                    </a:cubicBezTo>
                    <a:cubicBezTo>
                      <a:pt x="52809" y="65949"/>
                      <a:pt x="44076" y="69567"/>
                      <a:pt x="34784" y="6956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0"/>
              <p:cNvSpPr/>
              <p:nvPr/>
            </p:nvSpPr>
            <p:spPr>
              <a:xfrm>
                <a:off x="5495307" y="1512710"/>
                <a:ext cx="3304324" cy="3304374"/>
              </a:xfrm>
              <a:custGeom>
                <a:avLst/>
                <a:gdLst/>
                <a:ahLst/>
                <a:cxnLst/>
                <a:rect l="l" t="t" r="r" b="b"/>
                <a:pathLst>
                  <a:path w="66879" h="66880" fill="none" extrusionOk="0">
                    <a:moveTo>
                      <a:pt x="33440" y="66879"/>
                    </a:moveTo>
                    <a:cubicBezTo>
                      <a:pt x="24508" y="66879"/>
                      <a:pt x="16110" y="63401"/>
                      <a:pt x="9795" y="57084"/>
                    </a:cubicBezTo>
                    <a:cubicBezTo>
                      <a:pt x="3479" y="50769"/>
                      <a:pt x="0" y="42372"/>
                      <a:pt x="0" y="33440"/>
                    </a:cubicBezTo>
                    <a:cubicBezTo>
                      <a:pt x="0" y="24508"/>
                      <a:pt x="3479" y="16110"/>
                      <a:pt x="9795" y="9794"/>
                    </a:cubicBezTo>
                    <a:cubicBezTo>
                      <a:pt x="16110" y="3479"/>
                      <a:pt x="24508" y="0"/>
                      <a:pt x="33440" y="0"/>
                    </a:cubicBezTo>
                    <a:cubicBezTo>
                      <a:pt x="42372" y="0"/>
                      <a:pt x="50769" y="3479"/>
                      <a:pt x="57085" y="9794"/>
                    </a:cubicBezTo>
                    <a:cubicBezTo>
                      <a:pt x="63401" y="16110"/>
                      <a:pt x="66879" y="24508"/>
                      <a:pt x="66879" y="33440"/>
                    </a:cubicBezTo>
                    <a:cubicBezTo>
                      <a:pt x="66879" y="42372"/>
                      <a:pt x="63400" y="50769"/>
                      <a:pt x="57084" y="57086"/>
                    </a:cubicBezTo>
                    <a:cubicBezTo>
                      <a:pt x="50769" y="63401"/>
                      <a:pt x="42372" y="66879"/>
                      <a:pt x="33440" y="66879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0"/>
              <p:cNvSpPr/>
              <p:nvPr/>
            </p:nvSpPr>
            <p:spPr>
              <a:xfrm>
                <a:off x="5561711" y="1579114"/>
                <a:ext cx="3171566" cy="3171566"/>
              </a:xfrm>
              <a:custGeom>
                <a:avLst/>
                <a:gdLst/>
                <a:ahLst/>
                <a:cxnLst/>
                <a:rect l="l" t="t" r="r" b="b"/>
                <a:pathLst>
                  <a:path w="64192" h="64192" fill="none" extrusionOk="0">
                    <a:moveTo>
                      <a:pt x="32096" y="64192"/>
                    </a:moveTo>
                    <a:cubicBezTo>
                      <a:pt x="23522" y="64192"/>
                      <a:pt x="15463" y="60852"/>
                      <a:pt x="9401" y="54791"/>
                    </a:cubicBezTo>
                    <a:cubicBezTo>
                      <a:pt x="3339" y="48729"/>
                      <a:pt x="1" y="40669"/>
                      <a:pt x="1" y="32096"/>
                    </a:cubicBezTo>
                    <a:cubicBezTo>
                      <a:pt x="1" y="23523"/>
                      <a:pt x="3339" y="15463"/>
                      <a:pt x="9401" y="9401"/>
                    </a:cubicBezTo>
                    <a:cubicBezTo>
                      <a:pt x="15463" y="3339"/>
                      <a:pt x="23523" y="0"/>
                      <a:pt x="32096" y="0"/>
                    </a:cubicBezTo>
                    <a:cubicBezTo>
                      <a:pt x="40669" y="0"/>
                      <a:pt x="48729" y="3339"/>
                      <a:pt x="54790" y="9401"/>
                    </a:cubicBezTo>
                    <a:cubicBezTo>
                      <a:pt x="60853" y="15463"/>
                      <a:pt x="64191" y="23523"/>
                      <a:pt x="64191" y="32096"/>
                    </a:cubicBezTo>
                    <a:cubicBezTo>
                      <a:pt x="64191" y="40669"/>
                      <a:pt x="60852" y="48729"/>
                      <a:pt x="54790" y="54792"/>
                    </a:cubicBezTo>
                    <a:cubicBezTo>
                      <a:pt x="48729" y="60852"/>
                      <a:pt x="40669" y="64192"/>
                      <a:pt x="32096" y="6419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0"/>
              <p:cNvSpPr/>
              <p:nvPr/>
            </p:nvSpPr>
            <p:spPr>
              <a:xfrm>
                <a:off x="5628114" y="1645467"/>
                <a:ext cx="3038759" cy="3038759"/>
              </a:xfrm>
              <a:custGeom>
                <a:avLst/>
                <a:gdLst/>
                <a:ahLst/>
                <a:cxnLst/>
                <a:rect l="l" t="t" r="r" b="b"/>
                <a:pathLst>
                  <a:path w="61504" h="61504" fill="none" extrusionOk="0">
                    <a:moveTo>
                      <a:pt x="30752" y="61504"/>
                    </a:moveTo>
                    <a:cubicBezTo>
                      <a:pt x="22538" y="61504"/>
                      <a:pt x="14815" y="58305"/>
                      <a:pt x="9008" y="52497"/>
                    </a:cubicBezTo>
                    <a:cubicBezTo>
                      <a:pt x="3199" y="46689"/>
                      <a:pt x="1" y="38967"/>
                      <a:pt x="1" y="30753"/>
                    </a:cubicBezTo>
                    <a:cubicBezTo>
                      <a:pt x="1" y="22538"/>
                      <a:pt x="3199" y="14816"/>
                      <a:pt x="9008" y="9008"/>
                    </a:cubicBezTo>
                    <a:cubicBezTo>
                      <a:pt x="14815" y="3201"/>
                      <a:pt x="22538" y="1"/>
                      <a:pt x="30752" y="1"/>
                    </a:cubicBezTo>
                    <a:cubicBezTo>
                      <a:pt x="38966" y="1"/>
                      <a:pt x="46688" y="3201"/>
                      <a:pt x="52497" y="9008"/>
                    </a:cubicBezTo>
                    <a:cubicBezTo>
                      <a:pt x="58304" y="14816"/>
                      <a:pt x="61504" y="22538"/>
                      <a:pt x="61504" y="30753"/>
                    </a:cubicBezTo>
                    <a:cubicBezTo>
                      <a:pt x="61504" y="38966"/>
                      <a:pt x="58304" y="46689"/>
                      <a:pt x="52495" y="52498"/>
                    </a:cubicBezTo>
                    <a:cubicBezTo>
                      <a:pt x="46688" y="58305"/>
                      <a:pt x="38966" y="61504"/>
                      <a:pt x="30752" y="6150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0"/>
              <p:cNvSpPr/>
              <p:nvPr/>
            </p:nvSpPr>
            <p:spPr>
              <a:xfrm>
                <a:off x="5694517" y="1711920"/>
                <a:ext cx="2905902" cy="2905952"/>
              </a:xfrm>
              <a:custGeom>
                <a:avLst/>
                <a:gdLst/>
                <a:ahLst/>
                <a:cxnLst/>
                <a:rect l="l" t="t" r="r" b="b"/>
                <a:pathLst>
                  <a:path w="58815" h="58816" fill="none" extrusionOk="0">
                    <a:moveTo>
                      <a:pt x="29408" y="58815"/>
                    </a:moveTo>
                    <a:cubicBezTo>
                      <a:pt x="21553" y="58815"/>
                      <a:pt x="14168" y="55756"/>
                      <a:pt x="8613" y="50202"/>
                    </a:cubicBezTo>
                    <a:cubicBezTo>
                      <a:pt x="3059" y="44648"/>
                      <a:pt x="0" y="37264"/>
                      <a:pt x="0" y="29408"/>
                    </a:cubicBezTo>
                    <a:cubicBezTo>
                      <a:pt x="0" y="21552"/>
                      <a:pt x="3059" y="14168"/>
                      <a:pt x="8613" y="8614"/>
                    </a:cubicBezTo>
                    <a:cubicBezTo>
                      <a:pt x="14168" y="3060"/>
                      <a:pt x="21553" y="1"/>
                      <a:pt x="29408" y="1"/>
                    </a:cubicBezTo>
                    <a:cubicBezTo>
                      <a:pt x="37263" y="1"/>
                      <a:pt x="44648" y="3060"/>
                      <a:pt x="50202" y="8614"/>
                    </a:cubicBezTo>
                    <a:cubicBezTo>
                      <a:pt x="55756" y="14168"/>
                      <a:pt x="58815" y="21553"/>
                      <a:pt x="58815" y="29408"/>
                    </a:cubicBezTo>
                    <a:cubicBezTo>
                      <a:pt x="58815" y="37264"/>
                      <a:pt x="55756" y="44648"/>
                      <a:pt x="50202" y="50202"/>
                    </a:cubicBezTo>
                    <a:cubicBezTo>
                      <a:pt x="44648" y="55756"/>
                      <a:pt x="37263" y="58815"/>
                      <a:pt x="29408" y="58815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0"/>
              <p:cNvSpPr/>
              <p:nvPr/>
            </p:nvSpPr>
            <p:spPr>
              <a:xfrm>
                <a:off x="5760871" y="1778323"/>
                <a:ext cx="2773194" cy="2773144"/>
              </a:xfrm>
              <a:custGeom>
                <a:avLst/>
                <a:gdLst/>
                <a:ahLst/>
                <a:cxnLst/>
                <a:rect l="l" t="t" r="r" b="b"/>
                <a:pathLst>
                  <a:path w="56129" h="56128" fill="none" extrusionOk="0">
                    <a:moveTo>
                      <a:pt x="28065" y="56127"/>
                    </a:moveTo>
                    <a:cubicBezTo>
                      <a:pt x="20569" y="56127"/>
                      <a:pt x="13521" y="53208"/>
                      <a:pt x="8221" y="47907"/>
                    </a:cubicBezTo>
                    <a:cubicBezTo>
                      <a:pt x="2920" y="42607"/>
                      <a:pt x="1" y="35560"/>
                      <a:pt x="1" y="28064"/>
                    </a:cubicBezTo>
                    <a:cubicBezTo>
                      <a:pt x="1" y="20568"/>
                      <a:pt x="2920" y="13520"/>
                      <a:pt x="8221" y="8219"/>
                    </a:cubicBezTo>
                    <a:cubicBezTo>
                      <a:pt x="13521" y="2920"/>
                      <a:pt x="20569" y="0"/>
                      <a:pt x="28065" y="0"/>
                    </a:cubicBezTo>
                    <a:cubicBezTo>
                      <a:pt x="35560" y="0"/>
                      <a:pt x="42608" y="2920"/>
                      <a:pt x="47909" y="8219"/>
                    </a:cubicBezTo>
                    <a:cubicBezTo>
                      <a:pt x="53209" y="13520"/>
                      <a:pt x="56128" y="20568"/>
                      <a:pt x="56128" y="28064"/>
                    </a:cubicBezTo>
                    <a:cubicBezTo>
                      <a:pt x="56128" y="35560"/>
                      <a:pt x="53209" y="42607"/>
                      <a:pt x="47908" y="47908"/>
                    </a:cubicBezTo>
                    <a:cubicBezTo>
                      <a:pt x="42608" y="53208"/>
                      <a:pt x="35560" y="56127"/>
                      <a:pt x="28065" y="5612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0"/>
              <p:cNvSpPr/>
              <p:nvPr/>
            </p:nvSpPr>
            <p:spPr>
              <a:xfrm>
                <a:off x="5818200" y="1835600"/>
                <a:ext cx="2658531" cy="2658531"/>
              </a:xfrm>
              <a:custGeom>
                <a:avLst/>
                <a:gdLst/>
                <a:ahLst/>
                <a:cxnLst/>
                <a:rect l="l" t="t" r="r" b="b"/>
                <a:pathLst>
                  <a:path w="54784" h="54784" fill="none" extrusionOk="0">
                    <a:moveTo>
                      <a:pt x="27392" y="54784"/>
                    </a:moveTo>
                    <a:cubicBezTo>
                      <a:pt x="20075" y="54784"/>
                      <a:pt x="13196" y="51934"/>
                      <a:pt x="8023" y="46760"/>
                    </a:cubicBezTo>
                    <a:cubicBezTo>
                      <a:pt x="2850" y="41587"/>
                      <a:pt x="1" y="34708"/>
                      <a:pt x="1" y="27392"/>
                    </a:cubicBezTo>
                    <a:cubicBezTo>
                      <a:pt x="1" y="20076"/>
                      <a:pt x="2850" y="13197"/>
                      <a:pt x="8023" y="8023"/>
                    </a:cubicBezTo>
                    <a:cubicBezTo>
                      <a:pt x="13197" y="2849"/>
                      <a:pt x="20075" y="0"/>
                      <a:pt x="27392" y="0"/>
                    </a:cubicBezTo>
                    <a:cubicBezTo>
                      <a:pt x="34708" y="0"/>
                      <a:pt x="41587" y="2849"/>
                      <a:pt x="46761" y="8023"/>
                    </a:cubicBezTo>
                    <a:cubicBezTo>
                      <a:pt x="51934" y="13197"/>
                      <a:pt x="54783" y="20074"/>
                      <a:pt x="54783" y="27392"/>
                    </a:cubicBezTo>
                    <a:cubicBezTo>
                      <a:pt x="54783" y="34708"/>
                      <a:pt x="51934" y="41587"/>
                      <a:pt x="46760" y="46760"/>
                    </a:cubicBezTo>
                    <a:cubicBezTo>
                      <a:pt x="41587" y="51934"/>
                      <a:pt x="34708" y="54784"/>
                      <a:pt x="27392" y="54784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0"/>
              <p:cNvSpPr/>
              <p:nvPr/>
            </p:nvSpPr>
            <p:spPr>
              <a:xfrm>
                <a:off x="5879200" y="1896600"/>
                <a:ext cx="2536577" cy="2536577"/>
              </a:xfrm>
              <a:custGeom>
                <a:avLst/>
                <a:gdLst/>
                <a:ahLst/>
                <a:cxnLst/>
                <a:rect l="l" t="t" r="r" b="b"/>
                <a:pathLst>
                  <a:path w="53441" h="53441" fill="none" extrusionOk="0">
                    <a:moveTo>
                      <a:pt x="26721" y="53441"/>
                    </a:moveTo>
                    <a:cubicBezTo>
                      <a:pt x="19584" y="53441"/>
                      <a:pt x="12873" y="50661"/>
                      <a:pt x="7827" y="45614"/>
                    </a:cubicBezTo>
                    <a:cubicBezTo>
                      <a:pt x="2781" y="40568"/>
                      <a:pt x="1" y="33858"/>
                      <a:pt x="1" y="26721"/>
                    </a:cubicBezTo>
                    <a:cubicBezTo>
                      <a:pt x="1" y="19584"/>
                      <a:pt x="2781" y="12874"/>
                      <a:pt x="7827" y="7827"/>
                    </a:cubicBezTo>
                    <a:cubicBezTo>
                      <a:pt x="12873" y="2781"/>
                      <a:pt x="19584" y="1"/>
                      <a:pt x="26721" y="1"/>
                    </a:cubicBezTo>
                    <a:cubicBezTo>
                      <a:pt x="33858" y="1"/>
                      <a:pt x="40568" y="2781"/>
                      <a:pt x="45614" y="7827"/>
                    </a:cubicBezTo>
                    <a:cubicBezTo>
                      <a:pt x="50660" y="12874"/>
                      <a:pt x="53440" y="19584"/>
                      <a:pt x="53440" y="26721"/>
                    </a:cubicBezTo>
                    <a:cubicBezTo>
                      <a:pt x="53440" y="33858"/>
                      <a:pt x="50660" y="40568"/>
                      <a:pt x="45614" y="45614"/>
                    </a:cubicBezTo>
                    <a:cubicBezTo>
                      <a:pt x="40568" y="50661"/>
                      <a:pt x="33858" y="53441"/>
                      <a:pt x="26721" y="5344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0"/>
              <p:cNvSpPr/>
              <p:nvPr/>
            </p:nvSpPr>
            <p:spPr>
              <a:xfrm>
                <a:off x="5937125" y="1954525"/>
                <a:ext cx="2420641" cy="2420641"/>
              </a:xfrm>
              <a:custGeom>
                <a:avLst/>
                <a:gdLst/>
                <a:ahLst/>
                <a:cxnLst/>
                <a:rect l="l" t="t" r="r" b="b"/>
                <a:pathLst>
                  <a:path w="52096" h="52096" fill="none" extrusionOk="0">
                    <a:moveTo>
                      <a:pt x="26048" y="52096"/>
                    </a:moveTo>
                    <a:cubicBezTo>
                      <a:pt x="19090" y="52096"/>
                      <a:pt x="12549" y="49386"/>
                      <a:pt x="7630" y="44467"/>
                    </a:cubicBezTo>
                    <a:cubicBezTo>
                      <a:pt x="2710" y="39547"/>
                      <a:pt x="1" y="33005"/>
                      <a:pt x="1" y="26048"/>
                    </a:cubicBezTo>
                    <a:cubicBezTo>
                      <a:pt x="1" y="19090"/>
                      <a:pt x="2710" y="12549"/>
                      <a:pt x="7630" y="7629"/>
                    </a:cubicBezTo>
                    <a:cubicBezTo>
                      <a:pt x="12550" y="2709"/>
                      <a:pt x="19090" y="1"/>
                      <a:pt x="26048" y="1"/>
                    </a:cubicBezTo>
                    <a:cubicBezTo>
                      <a:pt x="33005" y="1"/>
                      <a:pt x="39546" y="2709"/>
                      <a:pt x="44466" y="7629"/>
                    </a:cubicBezTo>
                    <a:cubicBezTo>
                      <a:pt x="49386" y="12549"/>
                      <a:pt x="52096" y="19090"/>
                      <a:pt x="52096" y="26048"/>
                    </a:cubicBezTo>
                    <a:cubicBezTo>
                      <a:pt x="52096" y="33005"/>
                      <a:pt x="49386" y="39547"/>
                      <a:pt x="44466" y="44467"/>
                    </a:cubicBezTo>
                    <a:cubicBezTo>
                      <a:pt x="39546" y="49386"/>
                      <a:pt x="33005" y="52096"/>
                      <a:pt x="26048" y="52096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0"/>
              <p:cNvSpPr/>
              <p:nvPr/>
            </p:nvSpPr>
            <p:spPr>
              <a:xfrm>
                <a:off x="6003300" y="2020650"/>
                <a:ext cx="2288408" cy="2288408"/>
              </a:xfrm>
              <a:custGeom>
                <a:avLst/>
                <a:gdLst/>
                <a:ahLst/>
                <a:cxnLst/>
                <a:rect l="l" t="t" r="r" b="b"/>
                <a:pathLst>
                  <a:path w="50752" h="50752" fill="none" extrusionOk="0">
                    <a:moveTo>
                      <a:pt x="25376" y="50752"/>
                    </a:moveTo>
                    <a:cubicBezTo>
                      <a:pt x="18597" y="50752"/>
                      <a:pt x="12225" y="48113"/>
                      <a:pt x="7433" y="43320"/>
                    </a:cubicBezTo>
                    <a:cubicBezTo>
                      <a:pt x="2640" y="38528"/>
                      <a:pt x="1" y="32155"/>
                      <a:pt x="1" y="25377"/>
                    </a:cubicBezTo>
                    <a:cubicBezTo>
                      <a:pt x="1" y="18599"/>
                      <a:pt x="2640" y="12226"/>
                      <a:pt x="7433" y="7433"/>
                    </a:cubicBezTo>
                    <a:cubicBezTo>
                      <a:pt x="12225" y="2640"/>
                      <a:pt x="18597" y="1"/>
                      <a:pt x="25376" y="1"/>
                    </a:cubicBezTo>
                    <a:cubicBezTo>
                      <a:pt x="32154" y="1"/>
                      <a:pt x="38526" y="2641"/>
                      <a:pt x="43319" y="7433"/>
                    </a:cubicBezTo>
                    <a:cubicBezTo>
                      <a:pt x="48112" y="12226"/>
                      <a:pt x="50752" y="18599"/>
                      <a:pt x="50752" y="25377"/>
                    </a:cubicBezTo>
                    <a:cubicBezTo>
                      <a:pt x="50752" y="32155"/>
                      <a:pt x="48112" y="38528"/>
                      <a:pt x="43319" y="43321"/>
                    </a:cubicBezTo>
                    <a:cubicBezTo>
                      <a:pt x="38526" y="48113"/>
                      <a:pt x="32154" y="50752"/>
                      <a:pt x="25376" y="50752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0"/>
              <p:cNvSpPr/>
              <p:nvPr/>
            </p:nvSpPr>
            <p:spPr>
              <a:xfrm>
                <a:off x="6124051" y="2141451"/>
                <a:ext cx="2046850" cy="2046850"/>
              </a:xfrm>
              <a:custGeom>
                <a:avLst/>
                <a:gdLst/>
                <a:ahLst/>
                <a:cxnLst/>
                <a:rect l="l" t="t" r="r" b="b"/>
                <a:pathLst>
                  <a:path w="49408" h="49408" fill="none" extrusionOk="0">
                    <a:moveTo>
                      <a:pt x="24704" y="49407"/>
                    </a:moveTo>
                    <a:cubicBezTo>
                      <a:pt x="18105" y="49407"/>
                      <a:pt x="11901" y="46838"/>
                      <a:pt x="7236" y="42172"/>
                    </a:cubicBezTo>
                    <a:cubicBezTo>
                      <a:pt x="2570" y="37506"/>
                      <a:pt x="0" y="31303"/>
                      <a:pt x="0" y="24704"/>
                    </a:cubicBezTo>
                    <a:cubicBezTo>
                      <a:pt x="0" y="18105"/>
                      <a:pt x="2570" y="11901"/>
                      <a:pt x="7236" y="7236"/>
                    </a:cubicBezTo>
                    <a:cubicBezTo>
                      <a:pt x="11902" y="2570"/>
                      <a:pt x="18106" y="1"/>
                      <a:pt x="24704" y="1"/>
                    </a:cubicBezTo>
                    <a:cubicBezTo>
                      <a:pt x="31302" y="1"/>
                      <a:pt x="37506" y="2570"/>
                      <a:pt x="42172" y="7236"/>
                    </a:cubicBezTo>
                    <a:cubicBezTo>
                      <a:pt x="46838" y="11901"/>
                      <a:pt x="49408" y="18105"/>
                      <a:pt x="49408" y="24704"/>
                    </a:cubicBezTo>
                    <a:cubicBezTo>
                      <a:pt x="49408" y="31303"/>
                      <a:pt x="46838" y="37506"/>
                      <a:pt x="42172" y="42172"/>
                    </a:cubicBezTo>
                    <a:cubicBezTo>
                      <a:pt x="37506" y="46838"/>
                      <a:pt x="31302" y="49407"/>
                      <a:pt x="24704" y="49407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0"/>
              <p:cNvSpPr/>
              <p:nvPr/>
            </p:nvSpPr>
            <p:spPr>
              <a:xfrm>
                <a:off x="6269664" y="2287058"/>
                <a:ext cx="1755694" cy="1755658"/>
              </a:xfrm>
              <a:custGeom>
                <a:avLst/>
                <a:gdLst/>
                <a:ahLst/>
                <a:cxnLst/>
                <a:rect l="l" t="t" r="r" b="b"/>
                <a:pathLst>
                  <a:path w="48065" h="48064" fill="none" extrusionOk="0">
                    <a:moveTo>
                      <a:pt x="24032" y="48063"/>
                    </a:moveTo>
                    <a:cubicBezTo>
                      <a:pt x="17613" y="48063"/>
                      <a:pt x="11577" y="45564"/>
                      <a:pt x="7039" y="41025"/>
                    </a:cubicBezTo>
                    <a:cubicBezTo>
                      <a:pt x="2500" y="36486"/>
                      <a:pt x="0" y="30451"/>
                      <a:pt x="0" y="24032"/>
                    </a:cubicBezTo>
                    <a:cubicBezTo>
                      <a:pt x="0" y="17612"/>
                      <a:pt x="2500" y="11578"/>
                      <a:pt x="7039" y="7039"/>
                    </a:cubicBezTo>
                    <a:cubicBezTo>
                      <a:pt x="11577" y="2500"/>
                      <a:pt x="17612" y="1"/>
                      <a:pt x="24032" y="1"/>
                    </a:cubicBezTo>
                    <a:cubicBezTo>
                      <a:pt x="30451" y="1"/>
                      <a:pt x="36486" y="2500"/>
                      <a:pt x="41024" y="7039"/>
                    </a:cubicBezTo>
                    <a:cubicBezTo>
                      <a:pt x="45564" y="11578"/>
                      <a:pt x="48064" y="17612"/>
                      <a:pt x="48064" y="24032"/>
                    </a:cubicBezTo>
                    <a:cubicBezTo>
                      <a:pt x="48064" y="30451"/>
                      <a:pt x="45564" y="36486"/>
                      <a:pt x="41024" y="41025"/>
                    </a:cubicBezTo>
                    <a:cubicBezTo>
                      <a:pt x="36486" y="45564"/>
                      <a:pt x="30451" y="48063"/>
                      <a:pt x="24032" y="48063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lt2"/>
                </a:solidFill>
                <a:prstDash val="solid"/>
                <a:miter lim="117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98" name="Google Shape;698;p30"/>
            <p:cNvGrpSpPr/>
            <p:nvPr/>
          </p:nvGrpSpPr>
          <p:grpSpPr>
            <a:xfrm rot="-2700000">
              <a:off x="4511844" y="-2831440"/>
              <a:ext cx="8603511" cy="6016279"/>
              <a:chOff x="7736609" y="5069158"/>
              <a:chExt cx="3202907" cy="2239734"/>
            </a:xfrm>
          </p:grpSpPr>
          <p:sp>
            <p:nvSpPr>
              <p:cNvPr id="699" name="Google Shape;699;p30"/>
              <p:cNvSpPr/>
              <p:nvPr/>
            </p:nvSpPr>
            <p:spPr>
              <a:xfrm>
                <a:off x="7736609" y="6156185"/>
                <a:ext cx="1565829" cy="541728"/>
              </a:xfrm>
              <a:custGeom>
                <a:avLst/>
                <a:gdLst/>
                <a:ahLst/>
                <a:cxnLst/>
                <a:rect l="l" t="t" r="r" b="b"/>
                <a:pathLst>
                  <a:path w="51733" h="17898" extrusionOk="0">
                    <a:moveTo>
                      <a:pt x="51733" y="0"/>
                    </a:moveTo>
                    <a:lnTo>
                      <a:pt x="2542" y="5230"/>
                    </a:lnTo>
                    <a:lnTo>
                      <a:pt x="0" y="17897"/>
                    </a:lnTo>
                    <a:lnTo>
                      <a:pt x="51733" y="0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0"/>
              <p:cNvSpPr/>
              <p:nvPr/>
            </p:nvSpPr>
            <p:spPr>
              <a:xfrm>
                <a:off x="9365666" y="5774451"/>
                <a:ext cx="1573849" cy="363271"/>
              </a:xfrm>
              <a:custGeom>
                <a:avLst/>
                <a:gdLst/>
                <a:ahLst/>
                <a:cxnLst/>
                <a:rect l="l" t="t" r="r" b="b"/>
                <a:pathLst>
                  <a:path w="51998" h="12002" extrusionOk="0">
                    <a:moveTo>
                      <a:pt x="51998" y="1"/>
                    </a:moveTo>
                    <a:lnTo>
                      <a:pt x="0" y="12001"/>
                    </a:lnTo>
                    <a:lnTo>
                      <a:pt x="0" y="12001"/>
                    </a:lnTo>
                    <a:lnTo>
                      <a:pt x="49260" y="9217"/>
                    </a:lnTo>
                    <a:lnTo>
                      <a:pt x="51998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0"/>
              <p:cNvSpPr/>
              <p:nvPr/>
            </p:nvSpPr>
            <p:spPr>
              <a:xfrm>
                <a:off x="8005717" y="6427018"/>
                <a:ext cx="984783" cy="881874"/>
              </a:xfrm>
              <a:custGeom>
                <a:avLst/>
                <a:gdLst/>
                <a:ahLst/>
                <a:cxnLst/>
                <a:rect l="l" t="t" r="r" b="b"/>
                <a:pathLst>
                  <a:path w="32536" h="29136" extrusionOk="0">
                    <a:moveTo>
                      <a:pt x="32535" y="1"/>
                    </a:moveTo>
                    <a:lnTo>
                      <a:pt x="0" y="20359"/>
                    </a:lnTo>
                    <a:lnTo>
                      <a:pt x="7680" y="29136"/>
                    </a:lnTo>
                    <a:lnTo>
                      <a:pt x="32535" y="1"/>
                    </a:lnTo>
                    <a:close/>
                  </a:path>
                </a:pathLst>
              </a:custGeom>
              <a:solidFill>
                <a:srgbClr val="E7E7E7">
                  <a:alpha val="434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0"/>
              <p:cNvSpPr/>
              <p:nvPr/>
            </p:nvSpPr>
            <p:spPr>
              <a:xfrm>
                <a:off x="9534831" y="5069158"/>
                <a:ext cx="984753" cy="881934"/>
              </a:xfrm>
              <a:custGeom>
                <a:avLst/>
                <a:gdLst/>
                <a:ahLst/>
                <a:cxnLst/>
                <a:rect l="l" t="t" r="r" b="b"/>
                <a:pathLst>
                  <a:path w="32535" h="29138" extrusionOk="0">
                    <a:moveTo>
                      <a:pt x="24856" y="1"/>
                    </a:moveTo>
                    <a:lnTo>
                      <a:pt x="0" y="29137"/>
                    </a:lnTo>
                    <a:lnTo>
                      <a:pt x="32535" y="8779"/>
                    </a:lnTo>
                    <a:lnTo>
                      <a:pt x="24856" y="1"/>
                    </a:lnTo>
                    <a:close/>
                  </a:path>
                </a:pathLst>
              </a:custGeom>
              <a:solidFill>
                <a:srgbClr val="B3A47D">
                  <a:alpha val="1571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3" name="Google Shape;703;p30"/>
            <p:cNvGrpSpPr/>
            <p:nvPr/>
          </p:nvGrpSpPr>
          <p:grpSpPr>
            <a:xfrm>
              <a:off x="7800768" y="-623638"/>
              <a:ext cx="1812054" cy="1811982"/>
              <a:chOff x="7800768" y="-623638"/>
              <a:chExt cx="1812054" cy="1811982"/>
            </a:xfrm>
          </p:grpSpPr>
          <p:sp>
            <p:nvSpPr>
              <p:cNvPr id="704" name="Google Shape;704;p30"/>
              <p:cNvSpPr/>
              <p:nvPr/>
            </p:nvSpPr>
            <p:spPr>
              <a:xfrm>
                <a:off x="7800768" y="-623638"/>
                <a:ext cx="1812054" cy="1811982"/>
              </a:xfrm>
              <a:custGeom>
                <a:avLst/>
                <a:gdLst/>
                <a:ahLst/>
                <a:cxnLst/>
                <a:rect l="l" t="t" r="r" b="b"/>
                <a:pathLst>
                  <a:path w="25293" h="25292" extrusionOk="0">
                    <a:moveTo>
                      <a:pt x="12647" y="0"/>
                    </a:moveTo>
                    <a:cubicBezTo>
                      <a:pt x="9292" y="0"/>
                      <a:pt x="6076" y="1332"/>
                      <a:pt x="3704" y="3704"/>
                    </a:cubicBezTo>
                    <a:cubicBezTo>
                      <a:pt x="1332" y="6075"/>
                      <a:pt x="0" y="9292"/>
                      <a:pt x="0" y="12645"/>
                    </a:cubicBezTo>
                    <a:cubicBezTo>
                      <a:pt x="0" y="16000"/>
                      <a:pt x="1332" y="19216"/>
                      <a:pt x="3704" y="21588"/>
                    </a:cubicBezTo>
                    <a:cubicBezTo>
                      <a:pt x="6076" y="23959"/>
                      <a:pt x="9292" y="25292"/>
                      <a:pt x="12647" y="25292"/>
                    </a:cubicBezTo>
                    <a:cubicBezTo>
                      <a:pt x="16000" y="25292"/>
                      <a:pt x="19218" y="23959"/>
                      <a:pt x="21588" y="21588"/>
                    </a:cubicBezTo>
                    <a:cubicBezTo>
                      <a:pt x="23960" y="19216"/>
                      <a:pt x="25292" y="16000"/>
                      <a:pt x="25292" y="12645"/>
                    </a:cubicBezTo>
                    <a:cubicBezTo>
                      <a:pt x="25292" y="9292"/>
                      <a:pt x="23960" y="6075"/>
                      <a:pt x="21588" y="3704"/>
                    </a:cubicBezTo>
                    <a:cubicBezTo>
                      <a:pt x="19218" y="1332"/>
                      <a:pt x="16000" y="0"/>
                      <a:pt x="126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0"/>
              <p:cNvSpPr/>
              <p:nvPr/>
            </p:nvSpPr>
            <p:spPr>
              <a:xfrm>
                <a:off x="8648548" y="224105"/>
                <a:ext cx="116491" cy="116491"/>
              </a:xfrm>
              <a:custGeom>
                <a:avLst/>
                <a:gdLst/>
                <a:ahLst/>
                <a:cxnLst/>
                <a:rect l="l" t="t" r="r" b="b"/>
                <a:pathLst>
                  <a:path w="1626" h="1626" extrusionOk="0">
                    <a:moveTo>
                      <a:pt x="813" y="1"/>
                    </a:moveTo>
                    <a:cubicBezTo>
                      <a:pt x="365" y="1"/>
                      <a:pt x="0" y="365"/>
                      <a:pt x="0" y="813"/>
                    </a:cubicBezTo>
                    <a:cubicBezTo>
                      <a:pt x="0" y="1261"/>
                      <a:pt x="365" y="1626"/>
                      <a:pt x="813" y="1626"/>
                    </a:cubicBezTo>
                    <a:cubicBezTo>
                      <a:pt x="1261" y="1626"/>
                      <a:pt x="1625" y="1261"/>
                      <a:pt x="1625" y="813"/>
                    </a:cubicBezTo>
                    <a:cubicBezTo>
                      <a:pt x="1625" y="365"/>
                      <a:pt x="1261" y="1"/>
                      <a:pt x="813" y="1"/>
                    </a:cubicBezTo>
                    <a:close/>
                  </a:path>
                </a:pathLst>
              </a:custGeom>
              <a:solidFill>
                <a:srgbClr val="09090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6" name="Google Shape;706;p30"/>
          <p:cNvGrpSpPr/>
          <p:nvPr/>
        </p:nvGrpSpPr>
        <p:grpSpPr>
          <a:xfrm rot="-2156916">
            <a:off x="6303174" y="1689054"/>
            <a:ext cx="715725" cy="2096533"/>
            <a:chOff x="7165266" y="1846878"/>
            <a:chExt cx="715675" cy="2096388"/>
          </a:xfrm>
        </p:grpSpPr>
        <p:sp>
          <p:nvSpPr>
            <p:cNvPr id="707" name="Google Shape;707;p30"/>
            <p:cNvSpPr/>
            <p:nvPr/>
          </p:nvSpPr>
          <p:spPr>
            <a:xfrm>
              <a:off x="7165266" y="1991284"/>
              <a:ext cx="715675" cy="715675"/>
            </a:xfrm>
            <a:custGeom>
              <a:avLst/>
              <a:gdLst/>
              <a:ahLst/>
              <a:cxnLst/>
              <a:rect l="l" t="t" r="r" b="b"/>
              <a:pathLst>
                <a:path w="23645" h="23645" extrusionOk="0">
                  <a:moveTo>
                    <a:pt x="11823" y="1"/>
                  </a:moveTo>
                  <a:cubicBezTo>
                    <a:pt x="8688" y="1"/>
                    <a:pt x="5680" y="1246"/>
                    <a:pt x="3463" y="3463"/>
                  </a:cubicBezTo>
                  <a:cubicBezTo>
                    <a:pt x="1247" y="5680"/>
                    <a:pt x="1" y="8687"/>
                    <a:pt x="1" y="11822"/>
                  </a:cubicBezTo>
                  <a:cubicBezTo>
                    <a:pt x="1" y="14958"/>
                    <a:pt x="1247" y="17965"/>
                    <a:pt x="3463" y="20182"/>
                  </a:cubicBezTo>
                  <a:cubicBezTo>
                    <a:pt x="5680" y="22399"/>
                    <a:pt x="8688" y="23644"/>
                    <a:pt x="11823" y="23644"/>
                  </a:cubicBezTo>
                  <a:cubicBezTo>
                    <a:pt x="14958" y="23644"/>
                    <a:pt x="17964" y="22399"/>
                    <a:pt x="20182" y="20182"/>
                  </a:cubicBezTo>
                  <a:cubicBezTo>
                    <a:pt x="22399" y="17965"/>
                    <a:pt x="23644" y="14958"/>
                    <a:pt x="23644" y="11822"/>
                  </a:cubicBezTo>
                  <a:cubicBezTo>
                    <a:pt x="23644" y="8687"/>
                    <a:pt x="22399" y="5680"/>
                    <a:pt x="20182" y="3463"/>
                  </a:cubicBezTo>
                  <a:cubicBezTo>
                    <a:pt x="17964" y="1246"/>
                    <a:pt x="14958" y="1"/>
                    <a:pt x="11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7302892" y="2128911"/>
              <a:ext cx="440422" cy="440422"/>
            </a:xfrm>
            <a:custGeom>
              <a:avLst/>
              <a:gdLst/>
              <a:ahLst/>
              <a:cxnLst/>
              <a:rect l="l" t="t" r="r" b="b"/>
              <a:pathLst>
                <a:path w="14551" h="14551" extrusionOk="0">
                  <a:moveTo>
                    <a:pt x="7276" y="1"/>
                  </a:moveTo>
                  <a:cubicBezTo>
                    <a:pt x="5346" y="1"/>
                    <a:pt x="3496" y="768"/>
                    <a:pt x="2132" y="2131"/>
                  </a:cubicBezTo>
                  <a:cubicBezTo>
                    <a:pt x="767" y="3496"/>
                    <a:pt x="1" y="5346"/>
                    <a:pt x="1" y="7275"/>
                  </a:cubicBezTo>
                  <a:cubicBezTo>
                    <a:pt x="1" y="9205"/>
                    <a:pt x="767" y="11055"/>
                    <a:pt x="2132" y="12420"/>
                  </a:cubicBezTo>
                  <a:cubicBezTo>
                    <a:pt x="3496" y="13783"/>
                    <a:pt x="5346" y="14550"/>
                    <a:pt x="7276" y="14550"/>
                  </a:cubicBezTo>
                  <a:cubicBezTo>
                    <a:pt x="9205" y="14550"/>
                    <a:pt x="11056" y="13783"/>
                    <a:pt x="12420" y="12420"/>
                  </a:cubicBezTo>
                  <a:cubicBezTo>
                    <a:pt x="13784" y="11055"/>
                    <a:pt x="14550" y="9205"/>
                    <a:pt x="14550" y="7275"/>
                  </a:cubicBezTo>
                  <a:cubicBezTo>
                    <a:pt x="14550" y="5346"/>
                    <a:pt x="13784" y="3496"/>
                    <a:pt x="12420" y="2131"/>
                  </a:cubicBezTo>
                  <a:cubicBezTo>
                    <a:pt x="11056" y="768"/>
                    <a:pt x="9205" y="1"/>
                    <a:pt x="7276" y="1"/>
                  </a:cubicBezTo>
                  <a:close/>
                </a:path>
              </a:pathLst>
            </a:custGeom>
            <a:solidFill>
              <a:srgbClr val="AAAAAA">
                <a:alpha val="220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7391576" y="2217594"/>
              <a:ext cx="263055" cy="263055"/>
            </a:xfrm>
            <a:custGeom>
              <a:avLst/>
              <a:gdLst/>
              <a:ahLst/>
              <a:cxnLst/>
              <a:rect l="l" t="t" r="r" b="b"/>
              <a:pathLst>
                <a:path w="8691" h="8691" extrusionOk="0">
                  <a:moveTo>
                    <a:pt x="4346" y="1"/>
                  </a:moveTo>
                  <a:cubicBezTo>
                    <a:pt x="1946" y="1"/>
                    <a:pt x="1" y="1946"/>
                    <a:pt x="1" y="4345"/>
                  </a:cubicBezTo>
                  <a:cubicBezTo>
                    <a:pt x="1" y="6745"/>
                    <a:pt x="1946" y="8690"/>
                    <a:pt x="4346" y="8690"/>
                  </a:cubicBezTo>
                  <a:cubicBezTo>
                    <a:pt x="6745" y="8690"/>
                    <a:pt x="8690" y="6745"/>
                    <a:pt x="8690" y="4345"/>
                  </a:cubicBezTo>
                  <a:cubicBezTo>
                    <a:pt x="8690" y="1946"/>
                    <a:pt x="6745" y="1"/>
                    <a:pt x="4346" y="1"/>
                  </a:cubicBezTo>
                  <a:close/>
                </a:path>
              </a:pathLst>
            </a:custGeom>
            <a:solidFill>
              <a:srgbClr val="2020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7449538" y="1846878"/>
              <a:ext cx="200280" cy="278824"/>
            </a:xfrm>
            <a:custGeom>
              <a:avLst/>
              <a:gdLst/>
              <a:ahLst/>
              <a:cxnLst/>
              <a:rect l="l" t="t" r="r" b="b"/>
              <a:pathLst>
                <a:path w="6617" h="9212" extrusionOk="0">
                  <a:moveTo>
                    <a:pt x="1026" y="0"/>
                  </a:moveTo>
                  <a:cubicBezTo>
                    <a:pt x="952" y="0"/>
                    <a:pt x="889" y="56"/>
                    <a:pt x="880" y="132"/>
                  </a:cubicBezTo>
                  <a:lnTo>
                    <a:pt x="9" y="8483"/>
                  </a:lnTo>
                  <a:cubicBezTo>
                    <a:pt x="0" y="8564"/>
                    <a:pt x="58" y="8635"/>
                    <a:pt x="139" y="8643"/>
                  </a:cubicBezTo>
                  <a:lnTo>
                    <a:pt x="5576" y="9211"/>
                  </a:lnTo>
                  <a:cubicBezTo>
                    <a:pt x="5581" y="9211"/>
                    <a:pt x="5586" y="9212"/>
                    <a:pt x="5591" y="9212"/>
                  </a:cubicBezTo>
                  <a:cubicBezTo>
                    <a:pt x="5665" y="9212"/>
                    <a:pt x="5729" y="9157"/>
                    <a:pt x="5736" y="9081"/>
                  </a:cubicBezTo>
                  <a:lnTo>
                    <a:pt x="6609" y="730"/>
                  </a:lnTo>
                  <a:cubicBezTo>
                    <a:pt x="6617" y="649"/>
                    <a:pt x="6558" y="577"/>
                    <a:pt x="6478" y="568"/>
                  </a:cubicBezTo>
                  <a:lnTo>
                    <a:pt x="1042" y="1"/>
                  </a:lnTo>
                  <a:cubicBezTo>
                    <a:pt x="1036" y="0"/>
                    <a:pt x="1031" y="0"/>
                    <a:pt x="10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7413944" y="2208575"/>
              <a:ext cx="198192" cy="257001"/>
            </a:xfrm>
            <a:custGeom>
              <a:avLst/>
              <a:gdLst/>
              <a:ahLst/>
              <a:cxnLst/>
              <a:rect l="l" t="t" r="r" b="b"/>
              <a:pathLst>
                <a:path w="6548" h="8491" extrusionOk="0">
                  <a:moveTo>
                    <a:pt x="889" y="1"/>
                  </a:moveTo>
                  <a:cubicBezTo>
                    <a:pt x="851" y="1"/>
                    <a:pt x="819" y="29"/>
                    <a:pt x="815" y="67"/>
                  </a:cubicBezTo>
                  <a:lnTo>
                    <a:pt x="5" y="7826"/>
                  </a:lnTo>
                  <a:cubicBezTo>
                    <a:pt x="0" y="7867"/>
                    <a:pt x="30" y="7902"/>
                    <a:pt x="70" y="7907"/>
                  </a:cubicBezTo>
                  <a:lnTo>
                    <a:pt x="5653" y="8490"/>
                  </a:lnTo>
                  <a:cubicBezTo>
                    <a:pt x="5656" y="8490"/>
                    <a:pt x="5659" y="8490"/>
                    <a:pt x="5661" y="8490"/>
                  </a:cubicBezTo>
                  <a:cubicBezTo>
                    <a:pt x="5698" y="8490"/>
                    <a:pt x="5729" y="8462"/>
                    <a:pt x="5733" y="8424"/>
                  </a:cubicBezTo>
                  <a:lnTo>
                    <a:pt x="6543" y="665"/>
                  </a:lnTo>
                  <a:cubicBezTo>
                    <a:pt x="6548" y="625"/>
                    <a:pt x="6518" y="588"/>
                    <a:pt x="6477" y="585"/>
                  </a:cubicBezTo>
                  <a:lnTo>
                    <a:pt x="895" y="1"/>
                  </a:lnTo>
                  <a:cubicBezTo>
                    <a:pt x="893" y="1"/>
                    <a:pt x="891" y="1"/>
                    <a:pt x="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7312972" y="3582205"/>
              <a:ext cx="130937" cy="131633"/>
            </a:xfrm>
            <a:custGeom>
              <a:avLst/>
              <a:gdLst/>
              <a:ahLst/>
              <a:cxnLst/>
              <a:rect l="l" t="t" r="r" b="b"/>
              <a:pathLst>
                <a:path w="4326" h="4349" extrusionOk="0">
                  <a:moveTo>
                    <a:pt x="476" y="0"/>
                  </a:moveTo>
                  <a:cubicBezTo>
                    <a:pt x="439" y="0"/>
                    <a:pt x="406" y="28"/>
                    <a:pt x="403" y="66"/>
                  </a:cubicBezTo>
                  <a:lnTo>
                    <a:pt x="5" y="3873"/>
                  </a:lnTo>
                  <a:cubicBezTo>
                    <a:pt x="1" y="3913"/>
                    <a:pt x="30" y="3949"/>
                    <a:pt x="70" y="3954"/>
                  </a:cubicBezTo>
                  <a:lnTo>
                    <a:pt x="3844" y="4348"/>
                  </a:lnTo>
                  <a:cubicBezTo>
                    <a:pt x="3846" y="4348"/>
                    <a:pt x="3848" y="4348"/>
                    <a:pt x="3851" y="4348"/>
                  </a:cubicBezTo>
                  <a:cubicBezTo>
                    <a:pt x="3888" y="4348"/>
                    <a:pt x="3920" y="4320"/>
                    <a:pt x="3924" y="4282"/>
                  </a:cubicBezTo>
                  <a:lnTo>
                    <a:pt x="4321" y="475"/>
                  </a:lnTo>
                  <a:cubicBezTo>
                    <a:pt x="4326" y="435"/>
                    <a:pt x="4297" y="399"/>
                    <a:pt x="4257" y="394"/>
                  </a:cubicBezTo>
                  <a:lnTo>
                    <a:pt x="483" y="0"/>
                  </a:lnTo>
                  <a:cubicBezTo>
                    <a:pt x="480" y="0"/>
                    <a:pt x="478" y="0"/>
                    <a:pt x="4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7348294" y="2114231"/>
              <a:ext cx="215262" cy="1564648"/>
            </a:xfrm>
            <a:custGeom>
              <a:avLst/>
              <a:gdLst/>
              <a:ahLst/>
              <a:cxnLst/>
              <a:rect l="l" t="t" r="r" b="b"/>
              <a:pathLst>
                <a:path w="7112" h="51694" extrusionOk="0">
                  <a:moveTo>
                    <a:pt x="5302" y="0"/>
                  </a:moveTo>
                  <a:lnTo>
                    <a:pt x="0" y="51504"/>
                  </a:lnTo>
                  <a:lnTo>
                    <a:pt x="1808" y="51693"/>
                  </a:lnTo>
                  <a:lnTo>
                    <a:pt x="7111" y="189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7484316" y="2308548"/>
              <a:ext cx="57932" cy="55087"/>
            </a:xfrm>
            <a:custGeom>
              <a:avLst/>
              <a:gdLst/>
              <a:ahLst/>
              <a:cxnLst/>
              <a:rect l="l" t="t" r="r" b="b"/>
              <a:pathLst>
                <a:path w="1914" h="1820" extrusionOk="0">
                  <a:moveTo>
                    <a:pt x="956" y="1"/>
                  </a:moveTo>
                  <a:cubicBezTo>
                    <a:pt x="496" y="1"/>
                    <a:pt x="101" y="348"/>
                    <a:pt x="52" y="816"/>
                  </a:cubicBezTo>
                  <a:cubicBezTo>
                    <a:pt x="0" y="1315"/>
                    <a:pt x="363" y="1763"/>
                    <a:pt x="862" y="1815"/>
                  </a:cubicBezTo>
                  <a:cubicBezTo>
                    <a:pt x="895" y="1818"/>
                    <a:pt x="927" y="1820"/>
                    <a:pt x="959" y="1820"/>
                  </a:cubicBezTo>
                  <a:cubicBezTo>
                    <a:pt x="1418" y="1820"/>
                    <a:pt x="1813" y="1472"/>
                    <a:pt x="1861" y="1005"/>
                  </a:cubicBezTo>
                  <a:cubicBezTo>
                    <a:pt x="1914" y="505"/>
                    <a:pt x="1550" y="58"/>
                    <a:pt x="1051" y="6"/>
                  </a:cubicBezTo>
                  <a:cubicBezTo>
                    <a:pt x="1019" y="2"/>
                    <a:pt x="988" y="1"/>
                    <a:pt x="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7289000" y="3667135"/>
              <a:ext cx="173160" cy="276130"/>
            </a:xfrm>
            <a:custGeom>
              <a:avLst/>
              <a:gdLst/>
              <a:ahLst/>
              <a:cxnLst/>
              <a:rect l="l" t="t" r="r" b="b"/>
              <a:pathLst>
                <a:path w="5721" h="9123" extrusionOk="0">
                  <a:moveTo>
                    <a:pt x="64" y="1"/>
                  </a:moveTo>
                  <a:cubicBezTo>
                    <a:pt x="28" y="1"/>
                    <a:pt x="0" y="30"/>
                    <a:pt x="0" y="67"/>
                  </a:cubicBezTo>
                  <a:lnTo>
                    <a:pt x="101" y="8668"/>
                  </a:lnTo>
                  <a:cubicBezTo>
                    <a:pt x="101" y="8708"/>
                    <a:pt x="134" y="8745"/>
                    <a:pt x="175" y="8749"/>
                  </a:cubicBezTo>
                  <a:lnTo>
                    <a:pt x="3746" y="9122"/>
                  </a:lnTo>
                  <a:cubicBezTo>
                    <a:pt x="3749" y="9123"/>
                    <a:pt x="3752" y="9123"/>
                    <a:pt x="3755" y="9123"/>
                  </a:cubicBezTo>
                  <a:cubicBezTo>
                    <a:pt x="3793" y="9123"/>
                    <a:pt x="3828" y="9095"/>
                    <a:pt x="3835" y="9058"/>
                  </a:cubicBezTo>
                  <a:lnTo>
                    <a:pt x="5711" y="664"/>
                  </a:lnTo>
                  <a:cubicBezTo>
                    <a:pt x="5721" y="624"/>
                    <a:pt x="5695" y="589"/>
                    <a:pt x="5655" y="584"/>
                  </a:cubicBezTo>
                  <a:lnTo>
                    <a:pt x="72" y="1"/>
                  </a:lnTo>
                  <a:cubicBezTo>
                    <a:pt x="69" y="1"/>
                    <a:pt x="66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42404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Libraries</a:t>
            </a:r>
            <a:endParaRPr dirty="0"/>
          </a:p>
        </p:txBody>
      </p:sp>
      <p:grpSp>
        <p:nvGrpSpPr>
          <p:cNvPr id="727" name="Google Shape;727;p31"/>
          <p:cNvGrpSpPr/>
          <p:nvPr/>
        </p:nvGrpSpPr>
        <p:grpSpPr>
          <a:xfrm>
            <a:off x="5930137" y="1641671"/>
            <a:ext cx="7597486" cy="7597564"/>
            <a:chOff x="4764920" y="782326"/>
            <a:chExt cx="4765106" cy="4765156"/>
          </a:xfrm>
        </p:grpSpPr>
        <p:sp>
          <p:nvSpPr>
            <p:cNvPr id="728" name="Google Shape;728;p31"/>
            <p:cNvSpPr/>
            <p:nvPr/>
          </p:nvSpPr>
          <p:spPr>
            <a:xfrm>
              <a:off x="6057150" y="2074551"/>
              <a:ext cx="2180622" cy="2180622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1"/>
            <p:cNvSpPr/>
            <p:nvPr/>
          </p:nvSpPr>
          <p:spPr>
            <a:xfrm>
              <a:off x="4764920" y="782326"/>
              <a:ext cx="4765106" cy="4765156"/>
            </a:xfrm>
            <a:custGeom>
              <a:avLst/>
              <a:gdLst/>
              <a:ahLst/>
              <a:cxnLst/>
              <a:rect l="l" t="t" r="r" b="b"/>
              <a:pathLst>
                <a:path w="96445" h="96446" fill="none" extrusionOk="0">
                  <a:moveTo>
                    <a:pt x="48223" y="96445"/>
                  </a:moveTo>
                  <a:cubicBezTo>
                    <a:pt x="35342" y="96445"/>
                    <a:pt x="23231" y="91429"/>
                    <a:pt x="14123" y="82320"/>
                  </a:cubicBezTo>
                  <a:cubicBezTo>
                    <a:pt x="5016" y="73213"/>
                    <a:pt x="0" y="61104"/>
                    <a:pt x="0" y="48223"/>
                  </a:cubicBezTo>
                  <a:cubicBezTo>
                    <a:pt x="0" y="35342"/>
                    <a:pt x="5016" y="23232"/>
                    <a:pt x="14124" y="14124"/>
                  </a:cubicBezTo>
                  <a:cubicBezTo>
                    <a:pt x="23232" y="5017"/>
                    <a:pt x="35343" y="1"/>
                    <a:pt x="48223" y="1"/>
                  </a:cubicBezTo>
                  <a:cubicBezTo>
                    <a:pt x="61104" y="1"/>
                    <a:pt x="73213" y="5017"/>
                    <a:pt x="82321" y="14124"/>
                  </a:cubicBezTo>
                  <a:cubicBezTo>
                    <a:pt x="91429" y="23232"/>
                    <a:pt x="96445" y="35342"/>
                    <a:pt x="96445" y="48223"/>
                  </a:cubicBezTo>
                  <a:cubicBezTo>
                    <a:pt x="96445" y="61104"/>
                    <a:pt x="91429" y="73215"/>
                    <a:pt x="82320" y="82322"/>
                  </a:cubicBezTo>
                  <a:cubicBezTo>
                    <a:pt x="73213" y="91429"/>
                    <a:pt x="61104" y="96445"/>
                    <a:pt x="48223" y="9644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1"/>
            <p:cNvSpPr/>
            <p:nvPr/>
          </p:nvSpPr>
          <p:spPr>
            <a:xfrm>
              <a:off x="4831324" y="848729"/>
              <a:ext cx="4632348" cy="4632348"/>
            </a:xfrm>
            <a:custGeom>
              <a:avLst/>
              <a:gdLst/>
              <a:ahLst/>
              <a:cxnLst/>
              <a:rect l="l" t="t" r="r" b="b"/>
              <a:pathLst>
                <a:path w="93758" h="93758" fill="none" extrusionOk="0">
                  <a:moveTo>
                    <a:pt x="46879" y="93757"/>
                  </a:moveTo>
                  <a:cubicBezTo>
                    <a:pt x="34356" y="93757"/>
                    <a:pt x="22585" y="88881"/>
                    <a:pt x="13730" y="80025"/>
                  </a:cubicBezTo>
                  <a:cubicBezTo>
                    <a:pt x="4876" y="71173"/>
                    <a:pt x="0" y="59401"/>
                    <a:pt x="0" y="46879"/>
                  </a:cubicBezTo>
                  <a:cubicBezTo>
                    <a:pt x="0" y="34357"/>
                    <a:pt x="4876" y="22585"/>
                    <a:pt x="13731" y="13730"/>
                  </a:cubicBezTo>
                  <a:cubicBezTo>
                    <a:pt x="22585" y="4877"/>
                    <a:pt x="34358" y="0"/>
                    <a:pt x="46879" y="0"/>
                  </a:cubicBezTo>
                  <a:cubicBezTo>
                    <a:pt x="59401" y="0"/>
                    <a:pt x="71173" y="4877"/>
                    <a:pt x="80027" y="13730"/>
                  </a:cubicBezTo>
                  <a:cubicBezTo>
                    <a:pt x="88881" y="22585"/>
                    <a:pt x="93757" y="34357"/>
                    <a:pt x="93757" y="46879"/>
                  </a:cubicBezTo>
                  <a:cubicBezTo>
                    <a:pt x="93757" y="59401"/>
                    <a:pt x="88881" y="71173"/>
                    <a:pt x="80025" y="80029"/>
                  </a:cubicBezTo>
                  <a:cubicBezTo>
                    <a:pt x="71173" y="88881"/>
                    <a:pt x="59401" y="93757"/>
                    <a:pt x="46879" y="9375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4897678" y="915132"/>
              <a:ext cx="4499590" cy="4499541"/>
            </a:xfrm>
            <a:custGeom>
              <a:avLst/>
              <a:gdLst/>
              <a:ahLst/>
              <a:cxnLst/>
              <a:rect l="l" t="t" r="r" b="b"/>
              <a:pathLst>
                <a:path w="91071" h="91070" fill="none" extrusionOk="0">
                  <a:moveTo>
                    <a:pt x="45536" y="91070"/>
                  </a:moveTo>
                  <a:cubicBezTo>
                    <a:pt x="33372" y="91070"/>
                    <a:pt x="21937" y="86333"/>
                    <a:pt x="13338" y="77731"/>
                  </a:cubicBezTo>
                  <a:cubicBezTo>
                    <a:pt x="4738" y="69132"/>
                    <a:pt x="1" y="57698"/>
                    <a:pt x="1" y="45535"/>
                  </a:cubicBezTo>
                  <a:cubicBezTo>
                    <a:pt x="1" y="33371"/>
                    <a:pt x="4738" y="21937"/>
                    <a:pt x="13338" y="13337"/>
                  </a:cubicBezTo>
                  <a:cubicBezTo>
                    <a:pt x="21938" y="4737"/>
                    <a:pt x="33373" y="0"/>
                    <a:pt x="45536" y="0"/>
                  </a:cubicBezTo>
                  <a:cubicBezTo>
                    <a:pt x="57699" y="0"/>
                    <a:pt x="69133" y="4737"/>
                    <a:pt x="77733" y="13337"/>
                  </a:cubicBezTo>
                  <a:cubicBezTo>
                    <a:pt x="86334" y="21937"/>
                    <a:pt x="91070" y="33373"/>
                    <a:pt x="91070" y="45535"/>
                  </a:cubicBezTo>
                  <a:cubicBezTo>
                    <a:pt x="91070" y="57697"/>
                    <a:pt x="86334" y="69132"/>
                    <a:pt x="77732" y="77734"/>
                  </a:cubicBezTo>
                  <a:cubicBezTo>
                    <a:pt x="69133" y="86333"/>
                    <a:pt x="57699" y="91070"/>
                    <a:pt x="45536" y="910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1"/>
            <p:cNvSpPr/>
            <p:nvPr/>
          </p:nvSpPr>
          <p:spPr>
            <a:xfrm>
              <a:off x="4964130" y="981535"/>
              <a:ext cx="4366734" cy="4366783"/>
            </a:xfrm>
            <a:custGeom>
              <a:avLst/>
              <a:gdLst/>
              <a:ahLst/>
              <a:cxnLst/>
              <a:rect l="l" t="t" r="r" b="b"/>
              <a:pathLst>
                <a:path w="88382" h="88383" fill="none" extrusionOk="0">
                  <a:moveTo>
                    <a:pt x="44191" y="88382"/>
                  </a:moveTo>
                  <a:cubicBezTo>
                    <a:pt x="32386" y="88382"/>
                    <a:pt x="21289" y="83785"/>
                    <a:pt x="12943" y="75437"/>
                  </a:cubicBezTo>
                  <a:cubicBezTo>
                    <a:pt x="4597" y="67092"/>
                    <a:pt x="1" y="55996"/>
                    <a:pt x="1" y="44191"/>
                  </a:cubicBezTo>
                  <a:cubicBezTo>
                    <a:pt x="1" y="32386"/>
                    <a:pt x="4597" y="21290"/>
                    <a:pt x="12944" y="12943"/>
                  </a:cubicBezTo>
                  <a:cubicBezTo>
                    <a:pt x="21289" y="4597"/>
                    <a:pt x="32387" y="1"/>
                    <a:pt x="44191" y="1"/>
                  </a:cubicBezTo>
                  <a:cubicBezTo>
                    <a:pt x="55994" y="1"/>
                    <a:pt x="67092" y="4597"/>
                    <a:pt x="75439" y="12943"/>
                  </a:cubicBezTo>
                  <a:cubicBezTo>
                    <a:pt x="83784" y="21290"/>
                    <a:pt x="88382" y="32387"/>
                    <a:pt x="88382" y="44191"/>
                  </a:cubicBezTo>
                  <a:cubicBezTo>
                    <a:pt x="88382" y="55994"/>
                    <a:pt x="83784" y="67092"/>
                    <a:pt x="75437" y="75439"/>
                  </a:cubicBezTo>
                  <a:cubicBezTo>
                    <a:pt x="67092" y="83785"/>
                    <a:pt x="55995" y="88382"/>
                    <a:pt x="44191" y="8838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1"/>
            <p:cNvSpPr/>
            <p:nvPr/>
          </p:nvSpPr>
          <p:spPr>
            <a:xfrm>
              <a:off x="5030534" y="1047938"/>
              <a:ext cx="4233976" cy="4233926"/>
            </a:xfrm>
            <a:custGeom>
              <a:avLst/>
              <a:gdLst/>
              <a:ahLst/>
              <a:cxnLst/>
              <a:rect l="l" t="t" r="r" b="b"/>
              <a:pathLst>
                <a:path w="85695" h="85694" fill="none" extrusionOk="0">
                  <a:moveTo>
                    <a:pt x="42847" y="85693"/>
                  </a:moveTo>
                  <a:cubicBezTo>
                    <a:pt x="31401" y="85693"/>
                    <a:pt x="20642" y="81237"/>
                    <a:pt x="12549" y="73143"/>
                  </a:cubicBezTo>
                  <a:cubicBezTo>
                    <a:pt x="4457" y="65052"/>
                    <a:pt x="0" y="54293"/>
                    <a:pt x="0" y="42847"/>
                  </a:cubicBezTo>
                  <a:cubicBezTo>
                    <a:pt x="0" y="31401"/>
                    <a:pt x="4457" y="20642"/>
                    <a:pt x="12549" y="12550"/>
                  </a:cubicBezTo>
                  <a:cubicBezTo>
                    <a:pt x="20642" y="4457"/>
                    <a:pt x="31402" y="1"/>
                    <a:pt x="42847" y="1"/>
                  </a:cubicBezTo>
                  <a:cubicBezTo>
                    <a:pt x="54291" y="1"/>
                    <a:pt x="65051" y="4457"/>
                    <a:pt x="73144" y="12550"/>
                  </a:cubicBezTo>
                  <a:cubicBezTo>
                    <a:pt x="81236" y="20642"/>
                    <a:pt x="85694" y="31402"/>
                    <a:pt x="85694" y="42847"/>
                  </a:cubicBezTo>
                  <a:cubicBezTo>
                    <a:pt x="85694" y="54292"/>
                    <a:pt x="81236" y="65052"/>
                    <a:pt x="73143" y="73145"/>
                  </a:cubicBezTo>
                  <a:cubicBezTo>
                    <a:pt x="65051" y="81237"/>
                    <a:pt x="54292" y="85693"/>
                    <a:pt x="42847" y="8569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5096887" y="1114341"/>
              <a:ext cx="4101168" cy="4101119"/>
            </a:xfrm>
            <a:custGeom>
              <a:avLst/>
              <a:gdLst/>
              <a:ahLst/>
              <a:cxnLst/>
              <a:rect l="l" t="t" r="r" b="b"/>
              <a:pathLst>
                <a:path w="83007" h="83006" fill="none" extrusionOk="0">
                  <a:moveTo>
                    <a:pt x="41504" y="83006"/>
                  </a:moveTo>
                  <a:cubicBezTo>
                    <a:pt x="30418" y="83006"/>
                    <a:pt x="19995" y="78688"/>
                    <a:pt x="12156" y="70848"/>
                  </a:cubicBezTo>
                  <a:cubicBezTo>
                    <a:pt x="4318" y="63011"/>
                    <a:pt x="1" y="52589"/>
                    <a:pt x="1" y="41503"/>
                  </a:cubicBezTo>
                  <a:cubicBezTo>
                    <a:pt x="1" y="30417"/>
                    <a:pt x="4318" y="19995"/>
                    <a:pt x="12157" y="12155"/>
                  </a:cubicBezTo>
                  <a:cubicBezTo>
                    <a:pt x="19995" y="4317"/>
                    <a:pt x="30418" y="0"/>
                    <a:pt x="41504" y="0"/>
                  </a:cubicBezTo>
                  <a:cubicBezTo>
                    <a:pt x="52589" y="0"/>
                    <a:pt x="63012" y="4317"/>
                    <a:pt x="70851" y="12155"/>
                  </a:cubicBezTo>
                  <a:cubicBezTo>
                    <a:pt x="78689" y="19995"/>
                    <a:pt x="83006" y="30417"/>
                    <a:pt x="83006" y="41503"/>
                  </a:cubicBezTo>
                  <a:cubicBezTo>
                    <a:pt x="83006" y="52589"/>
                    <a:pt x="78689" y="63011"/>
                    <a:pt x="70850" y="70850"/>
                  </a:cubicBezTo>
                  <a:cubicBezTo>
                    <a:pt x="63012" y="78688"/>
                    <a:pt x="52591" y="83006"/>
                    <a:pt x="41504" y="8300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5163291" y="1180695"/>
              <a:ext cx="3968361" cy="3968361"/>
            </a:xfrm>
            <a:custGeom>
              <a:avLst/>
              <a:gdLst/>
              <a:ahLst/>
              <a:cxnLst/>
              <a:rect l="l" t="t" r="r" b="b"/>
              <a:pathLst>
                <a:path w="80319" h="80319" fill="none" extrusionOk="0">
                  <a:moveTo>
                    <a:pt x="40160" y="80319"/>
                  </a:moveTo>
                  <a:cubicBezTo>
                    <a:pt x="29432" y="80319"/>
                    <a:pt x="19348" y="76141"/>
                    <a:pt x="11763" y="68555"/>
                  </a:cubicBezTo>
                  <a:cubicBezTo>
                    <a:pt x="4178" y="60972"/>
                    <a:pt x="1" y="50887"/>
                    <a:pt x="1" y="40160"/>
                  </a:cubicBezTo>
                  <a:cubicBezTo>
                    <a:pt x="1" y="29433"/>
                    <a:pt x="4178" y="19348"/>
                    <a:pt x="11763" y="11763"/>
                  </a:cubicBezTo>
                  <a:cubicBezTo>
                    <a:pt x="19348" y="4178"/>
                    <a:pt x="29434" y="1"/>
                    <a:pt x="40160" y="1"/>
                  </a:cubicBezTo>
                  <a:cubicBezTo>
                    <a:pt x="50887" y="1"/>
                    <a:pt x="60971" y="4178"/>
                    <a:pt x="68556" y="11763"/>
                  </a:cubicBezTo>
                  <a:cubicBezTo>
                    <a:pt x="76141" y="19348"/>
                    <a:pt x="80319" y="29433"/>
                    <a:pt x="80319" y="40160"/>
                  </a:cubicBezTo>
                  <a:cubicBezTo>
                    <a:pt x="80319" y="50887"/>
                    <a:pt x="76141" y="60972"/>
                    <a:pt x="68555" y="68558"/>
                  </a:cubicBezTo>
                  <a:cubicBezTo>
                    <a:pt x="60971" y="76141"/>
                    <a:pt x="50887" y="80319"/>
                    <a:pt x="40160" y="8031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5229744" y="1247098"/>
              <a:ext cx="3835504" cy="3835603"/>
            </a:xfrm>
            <a:custGeom>
              <a:avLst/>
              <a:gdLst/>
              <a:ahLst/>
              <a:cxnLst/>
              <a:rect l="l" t="t" r="r" b="b"/>
              <a:pathLst>
                <a:path w="77630" h="77632" fill="none" extrusionOk="0">
                  <a:moveTo>
                    <a:pt x="38815" y="77631"/>
                  </a:moveTo>
                  <a:cubicBezTo>
                    <a:pt x="28446" y="77631"/>
                    <a:pt x="18699" y="73593"/>
                    <a:pt x="11369" y="66262"/>
                  </a:cubicBezTo>
                  <a:cubicBezTo>
                    <a:pt x="4037" y="58931"/>
                    <a:pt x="0" y="49184"/>
                    <a:pt x="0" y="38816"/>
                  </a:cubicBezTo>
                  <a:cubicBezTo>
                    <a:pt x="0" y="28448"/>
                    <a:pt x="4037" y="18701"/>
                    <a:pt x="11369" y="11369"/>
                  </a:cubicBezTo>
                  <a:cubicBezTo>
                    <a:pt x="18699" y="4039"/>
                    <a:pt x="28447" y="1"/>
                    <a:pt x="38815" y="1"/>
                  </a:cubicBezTo>
                  <a:cubicBezTo>
                    <a:pt x="49183" y="1"/>
                    <a:pt x="58930" y="4039"/>
                    <a:pt x="66261" y="11369"/>
                  </a:cubicBezTo>
                  <a:cubicBezTo>
                    <a:pt x="73592" y="18701"/>
                    <a:pt x="77630" y="28448"/>
                    <a:pt x="77630" y="38816"/>
                  </a:cubicBezTo>
                  <a:cubicBezTo>
                    <a:pt x="77630" y="49184"/>
                    <a:pt x="73592" y="58931"/>
                    <a:pt x="66260" y="66263"/>
                  </a:cubicBezTo>
                  <a:cubicBezTo>
                    <a:pt x="58930" y="73593"/>
                    <a:pt x="49183" y="77631"/>
                    <a:pt x="38815" y="7763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5296147" y="1313551"/>
              <a:ext cx="3702746" cy="3702697"/>
            </a:xfrm>
            <a:custGeom>
              <a:avLst/>
              <a:gdLst/>
              <a:ahLst/>
              <a:cxnLst/>
              <a:rect l="l" t="t" r="r" b="b"/>
              <a:pathLst>
                <a:path w="74943" h="74942" fill="none" extrusionOk="0">
                  <a:moveTo>
                    <a:pt x="37471" y="74941"/>
                  </a:moveTo>
                  <a:cubicBezTo>
                    <a:pt x="27461" y="74941"/>
                    <a:pt x="18052" y="71044"/>
                    <a:pt x="10975" y="63966"/>
                  </a:cubicBezTo>
                  <a:cubicBezTo>
                    <a:pt x="3897" y="56890"/>
                    <a:pt x="0" y="47480"/>
                    <a:pt x="0" y="37471"/>
                  </a:cubicBezTo>
                  <a:cubicBezTo>
                    <a:pt x="0" y="27461"/>
                    <a:pt x="3897" y="18052"/>
                    <a:pt x="10975" y="10975"/>
                  </a:cubicBezTo>
                  <a:cubicBezTo>
                    <a:pt x="18052" y="3898"/>
                    <a:pt x="27462" y="0"/>
                    <a:pt x="37471" y="0"/>
                  </a:cubicBezTo>
                  <a:cubicBezTo>
                    <a:pt x="47480" y="0"/>
                    <a:pt x="56889" y="3898"/>
                    <a:pt x="63967" y="10975"/>
                  </a:cubicBezTo>
                  <a:cubicBezTo>
                    <a:pt x="71045" y="18052"/>
                    <a:pt x="74942" y="27462"/>
                    <a:pt x="74942" y="37471"/>
                  </a:cubicBezTo>
                  <a:cubicBezTo>
                    <a:pt x="74942" y="47479"/>
                    <a:pt x="71044" y="56890"/>
                    <a:pt x="63967" y="63968"/>
                  </a:cubicBezTo>
                  <a:cubicBezTo>
                    <a:pt x="56889" y="71044"/>
                    <a:pt x="47480" y="74941"/>
                    <a:pt x="37471" y="749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5362501" y="1379954"/>
              <a:ext cx="3569988" cy="3569890"/>
            </a:xfrm>
            <a:custGeom>
              <a:avLst/>
              <a:gdLst/>
              <a:ahLst/>
              <a:cxnLst/>
              <a:rect l="l" t="t" r="r" b="b"/>
              <a:pathLst>
                <a:path w="72256" h="72254" fill="none" extrusionOk="0">
                  <a:moveTo>
                    <a:pt x="36128" y="72254"/>
                  </a:moveTo>
                  <a:cubicBezTo>
                    <a:pt x="26478" y="72254"/>
                    <a:pt x="17405" y="68496"/>
                    <a:pt x="10582" y="61672"/>
                  </a:cubicBezTo>
                  <a:cubicBezTo>
                    <a:pt x="3759" y="54849"/>
                    <a:pt x="1" y="45778"/>
                    <a:pt x="1" y="36127"/>
                  </a:cubicBezTo>
                  <a:cubicBezTo>
                    <a:pt x="1" y="26476"/>
                    <a:pt x="3759" y="17405"/>
                    <a:pt x="10582" y="10581"/>
                  </a:cubicBezTo>
                  <a:cubicBezTo>
                    <a:pt x="17405" y="3758"/>
                    <a:pt x="26478" y="0"/>
                    <a:pt x="36128" y="0"/>
                  </a:cubicBezTo>
                  <a:cubicBezTo>
                    <a:pt x="45778" y="0"/>
                    <a:pt x="54850" y="3758"/>
                    <a:pt x="61674" y="10581"/>
                  </a:cubicBezTo>
                  <a:cubicBezTo>
                    <a:pt x="68497" y="17405"/>
                    <a:pt x="72256" y="26477"/>
                    <a:pt x="72256" y="36127"/>
                  </a:cubicBezTo>
                  <a:cubicBezTo>
                    <a:pt x="72256" y="45776"/>
                    <a:pt x="68497" y="54849"/>
                    <a:pt x="61673" y="61673"/>
                  </a:cubicBezTo>
                  <a:cubicBezTo>
                    <a:pt x="54850" y="68496"/>
                    <a:pt x="45778" y="72254"/>
                    <a:pt x="36128" y="7225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1"/>
            <p:cNvSpPr/>
            <p:nvPr/>
          </p:nvSpPr>
          <p:spPr>
            <a:xfrm>
              <a:off x="5428904" y="1446307"/>
              <a:ext cx="3437132" cy="3437132"/>
            </a:xfrm>
            <a:custGeom>
              <a:avLst/>
              <a:gdLst/>
              <a:ahLst/>
              <a:cxnLst/>
              <a:rect l="l" t="t" r="r" b="b"/>
              <a:pathLst>
                <a:path w="69567" h="69567" fill="none" extrusionOk="0">
                  <a:moveTo>
                    <a:pt x="34784" y="69567"/>
                  </a:moveTo>
                  <a:cubicBezTo>
                    <a:pt x="25493" y="69567"/>
                    <a:pt x="16758" y="65949"/>
                    <a:pt x="10188" y="59378"/>
                  </a:cubicBezTo>
                  <a:cubicBezTo>
                    <a:pt x="3619" y="52810"/>
                    <a:pt x="0" y="44075"/>
                    <a:pt x="0" y="34784"/>
                  </a:cubicBezTo>
                  <a:cubicBezTo>
                    <a:pt x="0" y="25493"/>
                    <a:pt x="3619" y="16758"/>
                    <a:pt x="10188" y="10189"/>
                  </a:cubicBezTo>
                  <a:cubicBezTo>
                    <a:pt x="16758" y="3619"/>
                    <a:pt x="25493" y="1"/>
                    <a:pt x="34784" y="1"/>
                  </a:cubicBezTo>
                  <a:cubicBezTo>
                    <a:pt x="44074" y="1"/>
                    <a:pt x="52809" y="3619"/>
                    <a:pt x="59379" y="10189"/>
                  </a:cubicBezTo>
                  <a:cubicBezTo>
                    <a:pt x="65950" y="16758"/>
                    <a:pt x="69567" y="25493"/>
                    <a:pt x="69567" y="34784"/>
                  </a:cubicBezTo>
                  <a:cubicBezTo>
                    <a:pt x="69567" y="44075"/>
                    <a:pt x="65948" y="52810"/>
                    <a:pt x="59379" y="59380"/>
                  </a:cubicBezTo>
                  <a:cubicBezTo>
                    <a:pt x="52809" y="65949"/>
                    <a:pt x="44076" y="69567"/>
                    <a:pt x="34784" y="6956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1"/>
            <p:cNvSpPr/>
            <p:nvPr/>
          </p:nvSpPr>
          <p:spPr>
            <a:xfrm>
              <a:off x="5495307" y="1512710"/>
              <a:ext cx="3304324" cy="3304374"/>
            </a:xfrm>
            <a:custGeom>
              <a:avLst/>
              <a:gdLst/>
              <a:ahLst/>
              <a:cxnLst/>
              <a:rect l="l" t="t" r="r" b="b"/>
              <a:pathLst>
                <a:path w="66879" h="66880" fill="none" extrusionOk="0">
                  <a:moveTo>
                    <a:pt x="33440" y="66879"/>
                  </a:moveTo>
                  <a:cubicBezTo>
                    <a:pt x="24508" y="66879"/>
                    <a:pt x="16110" y="63401"/>
                    <a:pt x="9795" y="57084"/>
                  </a:cubicBezTo>
                  <a:cubicBezTo>
                    <a:pt x="3479" y="50769"/>
                    <a:pt x="0" y="42372"/>
                    <a:pt x="0" y="33440"/>
                  </a:cubicBezTo>
                  <a:cubicBezTo>
                    <a:pt x="0" y="24508"/>
                    <a:pt x="3479" y="16110"/>
                    <a:pt x="9795" y="9794"/>
                  </a:cubicBezTo>
                  <a:cubicBezTo>
                    <a:pt x="16110" y="3479"/>
                    <a:pt x="24508" y="0"/>
                    <a:pt x="33440" y="0"/>
                  </a:cubicBezTo>
                  <a:cubicBezTo>
                    <a:pt x="42372" y="0"/>
                    <a:pt x="50769" y="3479"/>
                    <a:pt x="57085" y="9794"/>
                  </a:cubicBezTo>
                  <a:cubicBezTo>
                    <a:pt x="63401" y="16110"/>
                    <a:pt x="66879" y="24508"/>
                    <a:pt x="66879" y="33440"/>
                  </a:cubicBezTo>
                  <a:cubicBezTo>
                    <a:pt x="66879" y="42372"/>
                    <a:pt x="63400" y="50769"/>
                    <a:pt x="57084" y="57086"/>
                  </a:cubicBezTo>
                  <a:cubicBezTo>
                    <a:pt x="50769" y="63401"/>
                    <a:pt x="42372" y="66879"/>
                    <a:pt x="33440" y="66879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5561711" y="1579114"/>
              <a:ext cx="3171566" cy="3171566"/>
            </a:xfrm>
            <a:custGeom>
              <a:avLst/>
              <a:gdLst/>
              <a:ahLst/>
              <a:cxnLst/>
              <a:rect l="l" t="t" r="r" b="b"/>
              <a:pathLst>
                <a:path w="64192" h="64192" fill="none" extrusionOk="0">
                  <a:moveTo>
                    <a:pt x="32096" y="64192"/>
                  </a:moveTo>
                  <a:cubicBezTo>
                    <a:pt x="23522" y="64192"/>
                    <a:pt x="15463" y="60852"/>
                    <a:pt x="9401" y="54791"/>
                  </a:cubicBezTo>
                  <a:cubicBezTo>
                    <a:pt x="3339" y="48729"/>
                    <a:pt x="1" y="40669"/>
                    <a:pt x="1" y="32096"/>
                  </a:cubicBezTo>
                  <a:cubicBezTo>
                    <a:pt x="1" y="23523"/>
                    <a:pt x="3339" y="15463"/>
                    <a:pt x="9401" y="9401"/>
                  </a:cubicBezTo>
                  <a:cubicBezTo>
                    <a:pt x="15463" y="3339"/>
                    <a:pt x="23523" y="0"/>
                    <a:pt x="32096" y="0"/>
                  </a:cubicBezTo>
                  <a:cubicBezTo>
                    <a:pt x="40669" y="0"/>
                    <a:pt x="48729" y="3339"/>
                    <a:pt x="54790" y="9401"/>
                  </a:cubicBezTo>
                  <a:cubicBezTo>
                    <a:pt x="60853" y="15463"/>
                    <a:pt x="64191" y="23523"/>
                    <a:pt x="64191" y="32096"/>
                  </a:cubicBezTo>
                  <a:cubicBezTo>
                    <a:pt x="64191" y="40669"/>
                    <a:pt x="60852" y="48729"/>
                    <a:pt x="54790" y="54792"/>
                  </a:cubicBezTo>
                  <a:cubicBezTo>
                    <a:pt x="48729" y="60852"/>
                    <a:pt x="40669" y="64192"/>
                    <a:pt x="32096" y="6419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5628114" y="1645467"/>
              <a:ext cx="3038759" cy="3038759"/>
            </a:xfrm>
            <a:custGeom>
              <a:avLst/>
              <a:gdLst/>
              <a:ahLst/>
              <a:cxnLst/>
              <a:rect l="l" t="t" r="r" b="b"/>
              <a:pathLst>
                <a:path w="61504" h="61504" fill="none" extrusionOk="0">
                  <a:moveTo>
                    <a:pt x="30752" y="61504"/>
                  </a:moveTo>
                  <a:cubicBezTo>
                    <a:pt x="22538" y="61504"/>
                    <a:pt x="14815" y="58305"/>
                    <a:pt x="9008" y="52497"/>
                  </a:cubicBezTo>
                  <a:cubicBezTo>
                    <a:pt x="3199" y="46689"/>
                    <a:pt x="1" y="38967"/>
                    <a:pt x="1" y="30753"/>
                  </a:cubicBezTo>
                  <a:cubicBezTo>
                    <a:pt x="1" y="22538"/>
                    <a:pt x="3199" y="14816"/>
                    <a:pt x="9008" y="9008"/>
                  </a:cubicBezTo>
                  <a:cubicBezTo>
                    <a:pt x="14815" y="3201"/>
                    <a:pt x="22538" y="1"/>
                    <a:pt x="30752" y="1"/>
                  </a:cubicBezTo>
                  <a:cubicBezTo>
                    <a:pt x="38966" y="1"/>
                    <a:pt x="46688" y="3201"/>
                    <a:pt x="52497" y="9008"/>
                  </a:cubicBezTo>
                  <a:cubicBezTo>
                    <a:pt x="58304" y="14816"/>
                    <a:pt x="61504" y="22538"/>
                    <a:pt x="61504" y="30753"/>
                  </a:cubicBezTo>
                  <a:cubicBezTo>
                    <a:pt x="61504" y="38966"/>
                    <a:pt x="58304" y="46689"/>
                    <a:pt x="52495" y="52498"/>
                  </a:cubicBezTo>
                  <a:cubicBezTo>
                    <a:pt x="46688" y="58305"/>
                    <a:pt x="38966" y="61504"/>
                    <a:pt x="30752" y="6150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5694517" y="1711920"/>
              <a:ext cx="2905902" cy="2905952"/>
            </a:xfrm>
            <a:custGeom>
              <a:avLst/>
              <a:gdLst/>
              <a:ahLst/>
              <a:cxnLst/>
              <a:rect l="l" t="t" r="r" b="b"/>
              <a:pathLst>
                <a:path w="58815" h="58816" fill="none" extrusionOk="0">
                  <a:moveTo>
                    <a:pt x="29408" y="58815"/>
                  </a:moveTo>
                  <a:cubicBezTo>
                    <a:pt x="21553" y="58815"/>
                    <a:pt x="14168" y="55756"/>
                    <a:pt x="8613" y="50202"/>
                  </a:cubicBezTo>
                  <a:cubicBezTo>
                    <a:pt x="3059" y="44648"/>
                    <a:pt x="0" y="37264"/>
                    <a:pt x="0" y="29408"/>
                  </a:cubicBezTo>
                  <a:cubicBezTo>
                    <a:pt x="0" y="21552"/>
                    <a:pt x="3059" y="14168"/>
                    <a:pt x="8613" y="8614"/>
                  </a:cubicBezTo>
                  <a:cubicBezTo>
                    <a:pt x="14168" y="3060"/>
                    <a:pt x="21553" y="1"/>
                    <a:pt x="29408" y="1"/>
                  </a:cubicBezTo>
                  <a:cubicBezTo>
                    <a:pt x="37263" y="1"/>
                    <a:pt x="44648" y="3060"/>
                    <a:pt x="50202" y="8614"/>
                  </a:cubicBezTo>
                  <a:cubicBezTo>
                    <a:pt x="55756" y="14168"/>
                    <a:pt x="58815" y="21553"/>
                    <a:pt x="58815" y="29408"/>
                  </a:cubicBezTo>
                  <a:cubicBezTo>
                    <a:pt x="58815" y="37264"/>
                    <a:pt x="55756" y="44648"/>
                    <a:pt x="50202" y="50202"/>
                  </a:cubicBezTo>
                  <a:cubicBezTo>
                    <a:pt x="44648" y="55756"/>
                    <a:pt x="37263" y="58815"/>
                    <a:pt x="29408" y="5881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5760871" y="1778323"/>
              <a:ext cx="2773194" cy="2773144"/>
            </a:xfrm>
            <a:custGeom>
              <a:avLst/>
              <a:gdLst/>
              <a:ahLst/>
              <a:cxnLst/>
              <a:rect l="l" t="t" r="r" b="b"/>
              <a:pathLst>
                <a:path w="56129" h="56128" fill="none" extrusionOk="0">
                  <a:moveTo>
                    <a:pt x="28065" y="56127"/>
                  </a:moveTo>
                  <a:cubicBezTo>
                    <a:pt x="20569" y="56127"/>
                    <a:pt x="13521" y="53208"/>
                    <a:pt x="8221" y="47907"/>
                  </a:cubicBezTo>
                  <a:cubicBezTo>
                    <a:pt x="2920" y="42607"/>
                    <a:pt x="1" y="35560"/>
                    <a:pt x="1" y="28064"/>
                  </a:cubicBezTo>
                  <a:cubicBezTo>
                    <a:pt x="1" y="20568"/>
                    <a:pt x="2920" y="13520"/>
                    <a:pt x="8221" y="8219"/>
                  </a:cubicBezTo>
                  <a:cubicBezTo>
                    <a:pt x="13521" y="2920"/>
                    <a:pt x="20569" y="0"/>
                    <a:pt x="28065" y="0"/>
                  </a:cubicBezTo>
                  <a:cubicBezTo>
                    <a:pt x="35560" y="0"/>
                    <a:pt x="42608" y="2920"/>
                    <a:pt x="47909" y="8219"/>
                  </a:cubicBezTo>
                  <a:cubicBezTo>
                    <a:pt x="53209" y="13520"/>
                    <a:pt x="56128" y="20568"/>
                    <a:pt x="56128" y="28064"/>
                  </a:cubicBezTo>
                  <a:cubicBezTo>
                    <a:pt x="56128" y="35560"/>
                    <a:pt x="53209" y="42607"/>
                    <a:pt x="47908" y="47908"/>
                  </a:cubicBezTo>
                  <a:cubicBezTo>
                    <a:pt x="42608" y="53208"/>
                    <a:pt x="35560" y="56127"/>
                    <a:pt x="28065" y="5612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5818200" y="1835600"/>
              <a:ext cx="2658531" cy="2658531"/>
            </a:xfrm>
            <a:custGeom>
              <a:avLst/>
              <a:gdLst/>
              <a:ahLst/>
              <a:cxnLst/>
              <a:rect l="l" t="t" r="r" b="b"/>
              <a:pathLst>
                <a:path w="54784" h="54784" fill="none" extrusionOk="0">
                  <a:moveTo>
                    <a:pt x="27392" y="54784"/>
                  </a:moveTo>
                  <a:cubicBezTo>
                    <a:pt x="20075" y="54784"/>
                    <a:pt x="13196" y="51934"/>
                    <a:pt x="8023" y="46760"/>
                  </a:cubicBezTo>
                  <a:cubicBezTo>
                    <a:pt x="2850" y="41587"/>
                    <a:pt x="1" y="34708"/>
                    <a:pt x="1" y="27392"/>
                  </a:cubicBezTo>
                  <a:cubicBezTo>
                    <a:pt x="1" y="20076"/>
                    <a:pt x="2850" y="13197"/>
                    <a:pt x="8023" y="8023"/>
                  </a:cubicBezTo>
                  <a:cubicBezTo>
                    <a:pt x="13197" y="2849"/>
                    <a:pt x="20075" y="0"/>
                    <a:pt x="27392" y="0"/>
                  </a:cubicBezTo>
                  <a:cubicBezTo>
                    <a:pt x="34708" y="0"/>
                    <a:pt x="41587" y="2849"/>
                    <a:pt x="46761" y="8023"/>
                  </a:cubicBezTo>
                  <a:cubicBezTo>
                    <a:pt x="51934" y="13197"/>
                    <a:pt x="54783" y="20074"/>
                    <a:pt x="54783" y="27392"/>
                  </a:cubicBezTo>
                  <a:cubicBezTo>
                    <a:pt x="54783" y="34708"/>
                    <a:pt x="51934" y="41587"/>
                    <a:pt x="46760" y="46760"/>
                  </a:cubicBezTo>
                  <a:cubicBezTo>
                    <a:pt x="41587" y="51934"/>
                    <a:pt x="34708" y="54784"/>
                    <a:pt x="27392" y="54784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1"/>
            <p:cNvSpPr/>
            <p:nvPr/>
          </p:nvSpPr>
          <p:spPr>
            <a:xfrm>
              <a:off x="5879200" y="1896600"/>
              <a:ext cx="2536577" cy="2536577"/>
            </a:xfrm>
            <a:custGeom>
              <a:avLst/>
              <a:gdLst/>
              <a:ahLst/>
              <a:cxnLst/>
              <a:rect l="l" t="t" r="r" b="b"/>
              <a:pathLst>
                <a:path w="53441" h="53441" fill="none" extrusionOk="0">
                  <a:moveTo>
                    <a:pt x="26721" y="53441"/>
                  </a:moveTo>
                  <a:cubicBezTo>
                    <a:pt x="19584" y="53441"/>
                    <a:pt x="12873" y="50661"/>
                    <a:pt x="7827" y="45614"/>
                  </a:cubicBezTo>
                  <a:cubicBezTo>
                    <a:pt x="2781" y="40568"/>
                    <a:pt x="1" y="33858"/>
                    <a:pt x="1" y="26721"/>
                  </a:cubicBezTo>
                  <a:cubicBezTo>
                    <a:pt x="1" y="19584"/>
                    <a:pt x="2781" y="12874"/>
                    <a:pt x="7827" y="7827"/>
                  </a:cubicBezTo>
                  <a:cubicBezTo>
                    <a:pt x="12873" y="2781"/>
                    <a:pt x="19584" y="1"/>
                    <a:pt x="26721" y="1"/>
                  </a:cubicBezTo>
                  <a:cubicBezTo>
                    <a:pt x="33858" y="1"/>
                    <a:pt x="40568" y="2781"/>
                    <a:pt x="45614" y="7827"/>
                  </a:cubicBezTo>
                  <a:cubicBezTo>
                    <a:pt x="50660" y="12874"/>
                    <a:pt x="53440" y="19584"/>
                    <a:pt x="53440" y="26721"/>
                  </a:cubicBezTo>
                  <a:cubicBezTo>
                    <a:pt x="53440" y="33858"/>
                    <a:pt x="50660" y="40568"/>
                    <a:pt x="45614" y="45614"/>
                  </a:cubicBezTo>
                  <a:cubicBezTo>
                    <a:pt x="40568" y="50661"/>
                    <a:pt x="33858" y="53441"/>
                    <a:pt x="26721" y="5344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1"/>
            <p:cNvSpPr/>
            <p:nvPr/>
          </p:nvSpPr>
          <p:spPr>
            <a:xfrm>
              <a:off x="5937125" y="1954525"/>
              <a:ext cx="2420641" cy="2420641"/>
            </a:xfrm>
            <a:custGeom>
              <a:avLst/>
              <a:gdLst/>
              <a:ahLst/>
              <a:cxnLst/>
              <a:rect l="l" t="t" r="r" b="b"/>
              <a:pathLst>
                <a:path w="52096" h="52096" fill="none" extrusionOk="0">
                  <a:moveTo>
                    <a:pt x="26048" y="52096"/>
                  </a:moveTo>
                  <a:cubicBezTo>
                    <a:pt x="19090" y="52096"/>
                    <a:pt x="12549" y="49386"/>
                    <a:pt x="7630" y="44467"/>
                  </a:cubicBezTo>
                  <a:cubicBezTo>
                    <a:pt x="2710" y="39547"/>
                    <a:pt x="1" y="33005"/>
                    <a:pt x="1" y="26048"/>
                  </a:cubicBezTo>
                  <a:cubicBezTo>
                    <a:pt x="1" y="19090"/>
                    <a:pt x="2710" y="12549"/>
                    <a:pt x="7630" y="7629"/>
                  </a:cubicBezTo>
                  <a:cubicBezTo>
                    <a:pt x="12550" y="2709"/>
                    <a:pt x="19090" y="1"/>
                    <a:pt x="26048" y="1"/>
                  </a:cubicBezTo>
                  <a:cubicBezTo>
                    <a:pt x="33005" y="1"/>
                    <a:pt x="39546" y="2709"/>
                    <a:pt x="44466" y="7629"/>
                  </a:cubicBezTo>
                  <a:cubicBezTo>
                    <a:pt x="49386" y="12549"/>
                    <a:pt x="52096" y="19090"/>
                    <a:pt x="52096" y="26048"/>
                  </a:cubicBezTo>
                  <a:cubicBezTo>
                    <a:pt x="52096" y="33005"/>
                    <a:pt x="49386" y="39547"/>
                    <a:pt x="44466" y="44467"/>
                  </a:cubicBezTo>
                  <a:cubicBezTo>
                    <a:pt x="39546" y="49386"/>
                    <a:pt x="33005" y="52096"/>
                    <a:pt x="26048" y="5209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6003300" y="2020650"/>
              <a:ext cx="2288408" cy="2288408"/>
            </a:xfrm>
            <a:custGeom>
              <a:avLst/>
              <a:gdLst/>
              <a:ahLst/>
              <a:cxnLst/>
              <a:rect l="l" t="t" r="r" b="b"/>
              <a:pathLst>
                <a:path w="50752" h="50752" fill="none" extrusionOk="0">
                  <a:moveTo>
                    <a:pt x="25376" y="50752"/>
                  </a:moveTo>
                  <a:cubicBezTo>
                    <a:pt x="18597" y="50752"/>
                    <a:pt x="12225" y="48113"/>
                    <a:pt x="7433" y="43320"/>
                  </a:cubicBezTo>
                  <a:cubicBezTo>
                    <a:pt x="2640" y="38528"/>
                    <a:pt x="1" y="32155"/>
                    <a:pt x="1" y="25377"/>
                  </a:cubicBezTo>
                  <a:cubicBezTo>
                    <a:pt x="1" y="18599"/>
                    <a:pt x="2640" y="12226"/>
                    <a:pt x="7433" y="7433"/>
                  </a:cubicBezTo>
                  <a:cubicBezTo>
                    <a:pt x="12225" y="2640"/>
                    <a:pt x="18597" y="1"/>
                    <a:pt x="25376" y="1"/>
                  </a:cubicBezTo>
                  <a:cubicBezTo>
                    <a:pt x="32154" y="1"/>
                    <a:pt x="38526" y="2641"/>
                    <a:pt x="43319" y="7433"/>
                  </a:cubicBezTo>
                  <a:cubicBezTo>
                    <a:pt x="48112" y="12226"/>
                    <a:pt x="50752" y="18599"/>
                    <a:pt x="50752" y="25377"/>
                  </a:cubicBezTo>
                  <a:cubicBezTo>
                    <a:pt x="50752" y="32155"/>
                    <a:pt x="48112" y="38528"/>
                    <a:pt x="43319" y="43321"/>
                  </a:cubicBezTo>
                  <a:cubicBezTo>
                    <a:pt x="38526" y="48113"/>
                    <a:pt x="32154" y="50752"/>
                    <a:pt x="25376" y="507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6124051" y="2141451"/>
              <a:ext cx="2046850" cy="2046850"/>
            </a:xfrm>
            <a:custGeom>
              <a:avLst/>
              <a:gdLst/>
              <a:ahLst/>
              <a:cxnLst/>
              <a:rect l="l" t="t" r="r" b="b"/>
              <a:pathLst>
                <a:path w="49408" h="49408" fill="none" extrusionOk="0">
                  <a:moveTo>
                    <a:pt x="24704" y="49407"/>
                  </a:moveTo>
                  <a:cubicBezTo>
                    <a:pt x="18105" y="49407"/>
                    <a:pt x="11901" y="46838"/>
                    <a:pt x="7236" y="42172"/>
                  </a:cubicBezTo>
                  <a:cubicBezTo>
                    <a:pt x="2570" y="37506"/>
                    <a:pt x="0" y="31303"/>
                    <a:pt x="0" y="24704"/>
                  </a:cubicBezTo>
                  <a:cubicBezTo>
                    <a:pt x="0" y="18105"/>
                    <a:pt x="2570" y="11901"/>
                    <a:pt x="7236" y="7236"/>
                  </a:cubicBezTo>
                  <a:cubicBezTo>
                    <a:pt x="11902" y="2570"/>
                    <a:pt x="18106" y="1"/>
                    <a:pt x="24704" y="1"/>
                  </a:cubicBezTo>
                  <a:cubicBezTo>
                    <a:pt x="31302" y="1"/>
                    <a:pt x="37506" y="2570"/>
                    <a:pt x="42172" y="7236"/>
                  </a:cubicBezTo>
                  <a:cubicBezTo>
                    <a:pt x="46838" y="11901"/>
                    <a:pt x="49408" y="18105"/>
                    <a:pt x="49408" y="24704"/>
                  </a:cubicBezTo>
                  <a:cubicBezTo>
                    <a:pt x="49408" y="31303"/>
                    <a:pt x="46838" y="37506"/>
                    <a:pt x="42172" y="42172"/>
                  </a:cubicBezTo>
                  <a:cubicBezTo>
                    <a:pt x="37506" y="46838"/>
                    <a:pt x="31302" y="49407"/>
                    <a:pt x="24704" y="49407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6269664" y="2287058"/>
              <a:ext cx="1755694" cy="1755658"/>
            </a:xfrm>
            <a:custGeom>
              <a:avLst/>
              <a:gdLst/>
              <a:ahLst/>
              <a:cxnLst/>
              <a:rect l="l" t="t" r="r" b="b"/>
              <a:pathLst>
                <a:path w="48065" h="48064" fill="none" extrusionOk="0">
                  <a:moveTo>
                    <a:pt x="24032" y="48063"/>
                  </a:moveTo>
                  <a:cubicBezTo>
                    <a:pt x="17613" y="48063"/>
                    <a:pt x="11577" y="45564"/>
                    <a:pt x="7039" y="41025"/>
                  </a:cubicBezTo>
                  <a:cubicBezTo>
                    <a:pt x="2500" y="36486"/>
                    <a:pt x="0" y="30451"/>
                    <a:pt x="0" y="24032"/>
                  </a:cubicBezTo>
                  <a:cubicBezTo>
                    <a:pt x="0" y="17612"/>
                    <a:pt x="2500" y="11578"/>
                    <a:pt x="7039" y="7039"/>
                  </a:cubicBezTo>
                  <a:cubicBezTo>
                    <a:pt x="11577" y="2500"/>
                    <a:pt x="17612" y="1"/>
                    <a:pt x="24032" y="1"/>
                  </a:cubicBezTo>
                  <a:cubicBezTo>
                    <a:pt x="30451" y="1"/>
                    <a:pt x="36486" y="2500"/>
                    <a:pt x="41024" y="7039"/>
                  </a:cubicBezTo>
                  <a:cubicBezTo>
                    <a:pt x="45564" y="11578"/>
                    <a:pt x="48064" y="17612"/>
                    <a:pt x="48064" y="24032"/>
                  </a:cubicBezTo>
                  <a:cubicBezTo>
                    <a:pt x="48064" y="30451"/>
                    <a:pt x="45564" y="36486"/>
                    <a:pt x="41024" y="41025"/>
                  </a:cubicBezTo>
                  <a:cubicBezTo>
                    <a:pt x="36486" y="45564"/>
                    <a:pt x="30451" y="48063"/>
                    <a:pt x="24032" y="48063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lt2"/>
              </a:solidFill>
              <a:prstDash val="solid"/>
              <a:miter lim="117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720000" y="1716202"/>
            <a:ext cx="5028670" cy="324565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react-native-track-player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</a:t>
            </a:r>
            <a:r>
              <a:rPr lang="en-US" dirty="0" smtClean="0"/>
              <a:t>xios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AsyncStorage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react-native-pop-up-menu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react-navigation/stack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react-navigation/bottom-tabs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react-navigation/material-top-tabs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react-native-vector-icons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@react-native-community/slider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2"/>
          <p:cNvSpPr txBox="1">
            <a:spLocks noGrp="1"/>
          </p:cNvSpPr>
          <p:nvPr>
            <p:ph type="title"/>
          </p:nvPr>
        </p:nvSpPr>
        <p:spPr>
          <a:xfrm>
            <a:off x="720000" y="5375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Screens</a:t>
            </a:r>
            <a:endParaRPr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77" y="1103763"/>
            <a:ext cx="1525331" cy="322014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2097" y="1110240"/>
            <a:ext cx="1522264" cy="32136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580" y="1103763"/>
            <a:ext cx="1525331" cy="3220144"/>
          </a:xfrm>
          <a:prstGeom prst="rect">
            <a:avLst/>
          </a:prstGeom>
        </p:spPr>
      </p:pic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>
          <a:xfrm>
            <a:off x="1271677" y="4515292"/>
            <a:ext cx="1494863" cy="305984"/>
          </a:xfrm>
        </p:spPr>
        <p:txBody>
          <a:bodyPr/>
          <a:lstStyle/>
          <a:p>
            <a:r>
              <a:rPr lang="en-US" dirty="0" smtClean="0"/>
              <a:t>Playlist Screen</a:t>
            </a:r>
            <a:endParaRPr lang="en-US" dirty="0"/>
          </a:p>
        </p:txBody>
      </p:sp>
      <p:sp>
        <p:nvSpPr>
          <p:cNvPr id="24" name="Subtitle 12"/>
          <p:cNvSpPr>
            <a:spLocks noGrp="1"/>
          </p:cNvSpPr>
          <p:nvPr>
            <p:ph type="subTitle" idx="1"/>
          </p:nvPr>
        </p:nvSpPr>
        <p:spPr>
          <a:xfrm>
            <a:off x="6023579" y="4515293"/>
            <a:ext cx="1525331" cy="305983"/>
          </a:xfrm>
        </p:spPr>
        <p:txBody>
          <a:bodyPr/>
          <a:lstStyle/>
          <a:p>
            <a:r>
              <a:rPr lang="en-US" dirty="0" smtClean="0"/>
              <a:t>Detail Screen</a:t>
            </a:r>
            <a:endParaRPr lang="en-US" dirty="0"/>
          </a:p>
        </p:txBody>
      </p:sp>
      <p:sp>
        <p:nvSpPr>
          <p:cNvPr id="25" name="Subtitle 12"/>
          <p:cNvSpPr>
            <a:spLocks noGrp="1"/>
          </p:cNvSpPr>
          <p:nvPr>
            <p:ph type="subTitle" idx="1"/>
          </p:nvPr>
        </p:nvSpPr>
        <p:spPr>
          <a:xfrm>
            <a:off x="3653828" y="4515292"/>
            <a:ext cx="1522264" cy="305983"/>
          </a:xfrm>
        </p:spPr>
        <p:txBody>
          <a:bodyPr/>
          <a:lstStyle/>
          <a:p>
            <a:r>
              <a:rPr lang="en-US" dirty="0" smtClean="0"/>
              <a:t>Favorite Screen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2"/>
          <p:cNvSpPr txBox="1">
            <a:spLocks noGrp="1"/>
          </p:cNvSpPr>
          <p:nvPr>
            <p:ph type="title"/>
          </p:nvPr>
        </p:nvSpPr>
        <p:spPr>
          <a:xfrm>
            <a:off x="642028" y="54663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Screens</a:t>
            </a:r>
            <a:endParaRPr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>
          <a:xfrm>
            <a:off x="1414600" y="4515292"/>
            <a:ext cx="1391396" cy="305984"/>
          </a:xfrm>
        </p:spPr>
        <p:txBody>
          <a:bodyPr/>
          <a:lstStyle/>
          <a:p>
            <a:r>
              <a:rPr lang="en-US" dirty="0" smtClean="0"/>
              <a:t>Queue Screen</a:t>
            </a:r>
            <a:endParaRPr lang="en-US" dirty="0"/>
          </a:p>
        </p:txBody>
      </p:sp>
      <p:sp>
        <p:nvSpPr>
          <p:cNvPr id="24" name="Subtitle 12"/>
          <p:cNvSpPr>
            <a:spLocks noGrp="1"/>
          </p:cNvSpPr>
          <p:nvPr>
            <p:ph type="subTitle" idx="1"/>
          </p:nvPr>
        </p:nvSpPr>
        <p:spPr>
          <a:xfrm>
            <a:off x="6140903" y="4515293"/>
            <a:ext cx="1408007" cy="305983"/>
          </a:xfrm>
        </p:spPr>
        <p:txBody>
          <a:bodyPr/>
          <a:lstStyle/>
          <a:p>
            <a:r>
              <a:rPr lang="en-US" dirty="0" smtClean="0"/>
              <a:t>Lyric Screen</a:t>
            </a:r>
            <a:endParaRPr lang="en-US" dirty="0"/>
          </a:p>
        </p:txBody>
      </p:sp>
      <p:sp>
        <p:nvSpPr>
          <p:cNvPr id="25" name="Subtitle 12"/>
          <p:cNvSpPr>
            <a:spLocks noGrp="1"/>
          </p:cNvSpPr>
          <p:nvPr>
            <p:ph type="subTitle" idx="1"/>
          </p:nvPr>
        </p:nvSpPr>
        <p:spPr>
          <a:xfrm>
            <a:off x="3684806" y="4515292"/>
            <a:ext cx="1491286" cy="305983"/>
          </a:xfrm>
        </p:spPr>
        <p:txBody>
          <a:bodyPr/>
          <a:lstStyle/>
          <a:p>
            <a:r>
              <a:rPr lang="en-US" dirty="0" smtClean="0"/>
              <a:t>Playing Screen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3483" y="1119338"/>
            <a:ext cx="1608610" cy="33959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579" y="1119338"/>
            <a:ext cx="1608624" cy="33959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710" y="1119338"/>
            <a:ext cx="1608610" cy="339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57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39"/>
          <p:cNvSpPr/>
          <p:nvPr/>
        </p:nvSpPr>
        <p:spPr>
          <a:xfrm>
            <a:off x="6256465" y="143775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Progress</a:t>
            </a:r>
            <a:endParaRPr dirty="0"/>
          </a:p>
        </p:txBody>
      </p:sp>
      <p:sp>
        <p:nvSpPr>
          <p:cNvPr id="992" name="Google Shape;992;p39"/>
          <p:cNvSpPr txBox="1"/>
          <p:nvPr/>
        </p:nvSpPr>
        <p:spPr>
          <a:xfrm flipH="1">
            <a:off x="711329" y="1938775"/>
            <a:ext cx="181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01</a:t>
            </a:r>
            <a:endParaRPr sz="22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3" name="Google Shape;993;p39"/>
          <p:cNvSpPr txBox="1"/>
          <p:nvPr/>
        </p:nvSpPr>
        <p:spPr>
          <a:xfrm flipH="1">
            <a:off x="528318" y="2439073"/>
            <a:ext cx="2163083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C</a:t>
            </a: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reate JSON file, upload musics a</a:t>
            </a: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nd</a:t>
            </a:r>
            <a:r>
              <a:rPr lang="en" sz="1200" dirty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images to host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4" name="Google Shape;994;p39"/>
          <p:cNvSpPr txBox="1"/>
          <p:nvPr/>
        </p:nvSpPr>
        <p:spPr>
          <a:xfrm flipH="1">
            <a:off x="3074929" y="1938775"/>
            <a:ext cx="181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02</a:t>
            </a:r>
            <a:endParaRPr sz="22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5" name="Google Shape;995;p39"/>
          <p:cNvSpPr txBox="1"/>
          <p:nvPr/>
        </p:nvSpPr>
        <p:spPr>
          <a:xfrm flipH="1">
            <a:off x="2986569" y="2439123"/>
            <a:ext cx="1989008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Design Playlist, Favorite, Detail Screen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6" name="Google Shape;996;p39"/>
          <p:cNvSpPr txBox="1"/>
          <p:nvPr/>
        </p:nvSpPr>
        <p:spPr>
          <a:xfrm flipH="1">
            <a:off x="5438529" y="1938775"/>
            <a:ext cx="1812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03</a:t>
            </a:r>
            <a:endParaRPr sz="22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7" name="Google Shape;997;p39"/>
          <p:cNvSpPr txBox="1"/>
          <p:nvPr/>
        </p:nvSpPr>
        <p:spPr>
          <a:xfrm flipH="1">
            <a:off x="5438571" y="2439123"/>
            <a:ext cx="18123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Do add/delete favorite songs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998" name="Google Shape;998;p39"/>
          <p:cNvCxnSpPr>
            <a:stCxn id="999" idx="6"/>
            <a:endCxn id="1000" idx="2"/>
          </p:cNvCxnSpPr>
          <p:nvPr/>
        </p:nvCxnSpPr>
        <p:spPr>
          <a:xfrm>
            <a:off x="1705725" y="1526100"/>
            <a:ext cx="2187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1" name="Google Shape;1001;p39"/>
          <p:cNvCxnSpPr>
            <a:stCxn id="1000" idx="6"/>
            <a:endCxn id="990" idx="2"/>
          </p:cNvCxnSpPr>
          <p:nvPr/>
        </p:nvCxnSpPr>
        <p:spPr>
          <a:xfrm>
            <a:off x="4069445" y="1526100"/>
            <a:ext cx="2187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2" name="Google Shape;1002;p39"/>
          <p:cNvCxnSpPr>
            <a:stCxn id="999" idx="4"/>
            <a:endCxn id="992" idx="0"/>
          </p:cNvCxnSpPr>
          <p:nvPr/>
        </p:nvCxnSpPr>
        <p:spPr>
          <a:xfrm>
            <a:off x="1617375" y="1614450"/>
            <a:ext cx="0" cy="324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3" name="Google Shape;1003;p39"/>
          <p:cNvCxnSpPr>
            <a:stCxn id="1000" idx="4"/>
            <a:endCxn id="994" idx="0"/>
          </p:cNvCxnSpPr>
          <p:nvPr/>
        </p:nvCxnSpPr>
        <p:spPr>
          <a:xfrm>
            <a:off x="3981095" y="1614450"/>
            <a:ext cx="0" cy="324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4" name="Google Shape;1004;p39"/>
          <p:cNvCxnSpPr>
            <a:stCxn id="990" idx="4"/>
            <a:endCxn id="996" idx="0"/>
          </p:cNvCxnSpPr>
          <p:nvPr/>
        </p:nvCxnSpPr>
        <p:spPr>
          <a:xfrm>
            <a:off x="6344815" y="1614450"/>
            <a:ext cx="0" cy="324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05" name="Google Shape;1005;p39"/>
          <p:cNvSpPr txBox="1"/>
          <p:nvPr/>
        </p:nvSpPr>
        <p:spPr>
          <a:xfrm flipH="1">
            <a:off x="2746927" y="3777241"/>
            <a:ext cx="1812300" cy="479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06</a:t>
            </a:r>
            <a:endParaRPr sz="22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6" name="Google Shape;1006;p39"/>
          <p:cNvSpPr txBox="1"/>
          <p:nvPr/>
        </p:nvSpPr>
        <p:spPr>
          <a:xfrm flipH="1">
            <a:off x="2691403" y="4219882"/>
            <a:ext cx="1923333" cy="695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Handle event to change layout and info of a playing song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7" name="Google Shape;1007;p39"/>
          <p:cNvSpPr txBox="1"/>
          <p:nvPr/>
        </p:nvSpPr>
        <p:spPr>
          <a:xfrm flipH="1">
            <a:off x="4763900" y="3777241"/>
            <a:ext cx="1812300" cy="490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05</a:t>
            </a:r>
            <a:endParaRPr sz="22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8" name="Google Shape;1008;p39"/>
          <p:cNvSpPr txBox="1"/>
          <p:nvPr/>
        </p:nvSpPr>
        <p:spPr>
          <a:xfrm flipH="1">
            <a:off x="4763858" y="4273573"/>
            <a:ext cx="1812300" cy="485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Setting TrackPlayer and play song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09" name="Google Shape;1009;p39"/>
          <p:cNvSpPr txBox="1"/>
          <p:nvPr/>
        </p:nvSpPr>
        <p:spPr>
          <a:xfrm flipH="1">
            <a:off x="6620329" y="3773225"/>
            <a:ext cx="1812300" cy="4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04</a:t>
            </a:r>
            <a:endParaRPr sz="22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10" name="Google Shape;1010;p39"/>
          <p:cNvSpPr txBox="1"/>
          <p:nvPr/>
        </p:nvSpPr>
        <p:spPr>
          <a:xfrm flipH="1">
            <a:off x="6620371" y="4273573"/>
            <a:ext cx="1812300" cy="485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Design Playing, Lyric and Queue Screen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99" name="Google Shape;999;p39"/>
          <p:cNvSpPr/>
          <p:nvPr/>
        </p:nvSpPr>
        <p:spPr>
          <a:xfrm>
            <a:off x="1529025" y="143775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39"/>
          <p:cNvSpPr/>
          <p:nvPr/>
        </p:nvSpPr>
        <p:spPr>
          <a:xfrm>
            <a:off x="3892745" y="143775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9"/>
          <p:cNvSpPr/>
          <p:nvPr/>
        </p:nvSpPr>
        <p:spPr>
          <a:xfrm>
            <a:off x="7438325" y="326655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2" name="Google Shape;1012;p39"/>
          <p:cNvCxnSpPr>
            <a:stCxn id="1013" idx="6"/>
            <a:endCxn id="1014" idx="2"/>
          </p:cNvCxnSpPr>
          <p:nvPr/>
        </p:nvCxnSpPr>
        <p:spPr>
          <a:xfrm flipV="1">
            <a:off x="3741427" y="3357814"/>
            <a:ext cx="1842401" cy="603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5" name="Google Shape;1015;p39"/>
          <p:cNvCxnSpPr>
            <a:stCxn id="1014" idx="6"/>
            <a:endCxn id="1011" idx="2"/>
          </p:cNvCxnSpPr>
          <p:nvPr/>
        </p:nvCxnSpPr>
        <p:spPr>
          <a:xfrm flipV="1">
            <a:off x="5760528" y="3354900"/>
            <a:ext cx="1677797" cy="2914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6" name="Google Shape;1016;p39"/>
          <p:cNvCxnSpPr/>
          <p:nvPr/>
        </p:nvCxnSpPr>
        <p:spPr>
          <a:xfrm>
            <a:off x="3653077" y="3443250"/>
            <a:ext cx="0" cy="31982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7" name="Google Shape;1017;p39"/>
          <p:cNvCxnSpPr>
            <a:stCxn id="1014" idx="4"/>
            <a:endCxn id="1007" idx="0"/>
          </p:cNvCxnSpPr>
          <p:nvPr/>
        </p:nvCxnSpPr>
        <p:spPr>
          <a:xfrm flipH="1">
            <a:off x="5670050" y="3446164"/>
            <a:ext cx="2128" cy="331077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8" name="Google Shape;1018;p39"/>
          <p:cNvCxnSpPr>
            <a:stCxn id="1011" idx="4"/>
            <a:endCxn id="1009" idx="0"/>
          </p:cNvCxnSpPr>
          <p:nvPr/>
        </p:nvCxnSpPr>
        <p:spPr>
          <a:xfrm flipH="1">
            <a:off x="7526479" y="3443250"/>
            <a:ext cx="196" cy="32997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3" name="Google Shape;1013;p39"/>
          <p:cNvSpPr/>
          <p:nvPr/>
        </p:nvSpPr>
        <p:spPr>
          <a:xfrm>
            <a:off x="3564727" y="3275497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9"/>
          <p:cNvSpPr/>
          <p:nvPr/>
        </p:nvSpPr>
        <p:spPr>
          <a:xfrm>
            <a:off x="5583828" y="3269464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19" name="Google Shape;1019;p39"/>
          <p:cNvCxnSpPr>
            <a:stCxn id="990" idx="6"/>
            <a:endCxn id="1011" idx="0"/>
          </p:cNvCxnSpPr>
          <p:nvPr/>
        </p:nvCxnSpPr>
        <p:spPr>
          <a:xfrm>
            <a:off x="6433165" y="1526100"/>
            <a:ext cx="1093500" cy="1740600"/>
          </a:xfrm>
          <a:prstGeom prst="bentConnector2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1012;p39"/>
          <p:cNvCxnSpPr/>
          <p:nvPr/>
        </p:nvCxnSpPr>
        <p:spPr>
          <a:xfrm>
            <a:off x="1722326" y="3363340"/>
            <a:ext cx="1841930" cy="3768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1013;p39"/>
          <p:cNvSpPr/>
          <p:nvPr/>
        </p:nvSpPr>
        <p:spPr>
          <a:xfrm>
            <a:off x="1547754" y="3277300"/>
            <a:ext cx="176700" cy="176700"/>
          </a:xfrm>
          <a:prstGeom prst="ellips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" name="Google Shape;1016;p39"/>
          <p:cNvCxnSpPr/>
          <p:nvPr/>
        </p:nvCxnSpPr>
        <p:spPr>
          <a:xfrm>
            <a:off x="1636104" y="3453400"/>
            <a:ext cx="0" cy="319825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1005;p39"/>
          <p:cNvSpPr txBox="1"/>
          <p:nvPr/>
        </p:nvSpPr>
        <p:spPr>
          <a:xfrm flipH="1">
            <a:off x="775642" y="3763075"/>
            <a:ext cx="1812300" cy="479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Step </a:t>
            </a:r>
            <a:r>
              <a:rPr lang="en" sz="2200" b="1" dirty="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07</a:t>
            </a:r>
            <a:endParaRPr sz="2200" b="1" dirty="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" name="Google Shape;1006;p39"/>
          <p:cNvSpPr txBox="1"/>
          <p:nvPr/>
        </p:nvSpPr>
        <p:spPr>
          <a:xfrm flipH="1">
            <a:off x="720117" y="4205716"/>
            <a:ext cx="1923333" cy="637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Do add/delete queue</a:t>
            </a:r>
            <a:endParaRPr sz="1200" dirty="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0" grpId="0" animBg="1"/>
      <p:bldP spid="992" grpId="0"/>
      <p:bldP spid="993" grpId="0"/>
      <p:bldP spid="994" grpId="0"/>
      <p:bldP spid="995" grpId="0"/>
      <p:bldP spid="996" grpId="0"/>
      <p:bldP spid="997" grpId="0"/>
      <p:bldP spid="1005" grpId="0"/>
      <p:bldP spid="1006" grpId="0"/>
      <p:bldP spid="1007" grpId="0"/>
      <p:bldP spid="1008" grpId="0"/>
      <p:bldP spid="1009" grpId="0"/>
      <p:bldP spid="1010" grpId="0"/>
      <p:bldP spid="999" grpId="0" animBg="1"/>
      <p:bldP spid="1000" grpId="0" animBg="1"/>
      <p:bldP spid="1011" grpId="0" animBg="1"/>
      <p:bldP spid="1013" grpId="0" animBg="1"/>
      <p:bldP spid="1014" grpId="0" animBg="1"/>
      <p:bldP spid="55" grpId="0" animBg="1"/>
      <p:bldP spid="59" grpId="0"/>
      <p:bldP spid="6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30"/>
          <p:cNvSpPr txBox="1">
            <a:spLocks noGrp="1"/>
          </p:cNvSpPr>
          <p:nvPr>
            <p:ph type="title"/>
          </p:nvPr>
        </p:nvSpPr>
        <p:spPr>
          <a:xfrm>
            <a:off x="72001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Points to improvement</a:t>
            </a:r>
            <a:endParaRPr dirty="0"/>
          </a:p>
        </p:txBody>
      </p:sp>
      <p:sp>
        <p:nvSpPr>
          <p:cNvPr id="671" name="Google Shape;671;p30"/>
          <p:cNvSpPr txBox="1">
            <a:spLocks noGrp="1"/>
          </p:cNvSpPr>
          <p:nvPr>
            <p:ph type="subTitle" idx="2"/>
          </p:nvPr>
        </p:nvSpPr>
        <p:spPr>
          <a:xfrm>
            <a:off x="719988" y="1570383"/>
            <a:ext cx="7940308" cy="30937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Add suffle mode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Use Web API to upload songs from outside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Create an own playlist to add and delete songs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 smtClean="0"/>
              <a:t>Add checkbox to delete many songs from </a:t>
            </a:r>
            <a:r>
              <a:rPr lang="en-US" sz="1400" dirty="0" smtClean="0"/>
              <a:t>queue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smtClean="0"/>
              <a:t>Add notification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86004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cord Player Brand Pitch Deck by Slidesgo">
  <a:themeElements>
    <a:clrScheme name="Simple Light">
      <a:dk1>
        <a:srgbClr val="2E2E2E"/>
      </a:dk1>
      <a:lt1>
        <a:srgbClr val="E7E7E7"/>
      </a:lt1>
      <a:dk2>
        <a:srgbClr val="806B49"/>
      </a:dk2>
      <a:lt2>
        <a:srgbClr val="B3A47D"/>
      </a:lt2>
      <a:accent1>
        <a:srgbClr val="E9ECCF"/>
      </a:accent1>
      <a:accent2>
        <a:srgbClr val="B1C9AE"/>
      </a:accent2>
      <a:accent3>
        <a:srgbClr val="AF4C47"/>
      </a:accent3>
      <a:accent4>
        <a:srgbClr val="AAAAAA"/>
      </a:accent4>
      <a:accent5>
        <a:srgbClr val="FFFFFF"/>
      </a:accent5>
      <a:accent6>
        <a:srgbClr val="FFFFFF"/>
      </a:accent6>
      <a:hlink>
        <a:srgbClr val="2E2E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199</Words>
  <Application>Microsoft Office PowerPoint</Application>
  <PresentationFormat>On-screen Show (16:9)</PresentationFormat>
  <Paragraphs>68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Bebas Neue</vt:lpstr>
      <vt:lpstr>Anaheim</vt:lpstr>
      <vt:lpstr>Tahoma</vt:lpstr>
      <vt:lpstr>Open Sans</vt:lpstr>
      <vt:lpstr>Alfa Slab One</vt:lpstr>
      <vt:lpstr>Record Player Brand Pitch Deck by Slidesgo</vt:lpstr>
      <vt:lpstr>A Simple Music Player App</vt:lpstr>
      <vt:lpstr>Table of contents</vt:lpstr>
      <vt:lpstr>Introduction</vt:lpstr>
      <vt:lpstr>Functions</vt:lpstr>
      <vt:lpstr>Libraries</vt:lpstr>
      <vt:lpstr>Screens</vt:lpstr>
      <vt:lpstr>Screens</vt:lpstr>
      <vt:lpstr>Progress</vt:lpstr>
      <vt:lpstr>Points to improvement</vt:lpstr>
      <vt:lpstr>Thanks for listening</vt:lpstr>
      <vt:lpstr>Video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Simple Music Player App</dc:title>
  <cp:lastModifiedBy>dtrthi</cp:lastModifiedBy>
  <cp:revision>24</cp:revision>
  <dcterms:modified xsi:type="dcterms:W3CDTF">2023-12-19T14:56:18Z</dcterms:modified>
</cp:coreProperties>
</file>